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ED836A-EA48-445A-AB81-19B82B708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D17BD60-7444-43C8-9A42-A83C4C74BC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735011-42D0-4648-A52B-FC50C5D53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401BBEA-4674-4106-824F-2753F3C81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98B0734-3CA4-4E25-97DE-77783061A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8016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9412DA-836A-4F72-93F5-5745ABC20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52B07CE-CE74-4A04-B7E7-577B849374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B28E43E-33A7-40AD-8043-7CC1E8231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B6C3A1D-DEE2-49EB-B7C8-E32A3C155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F18C05-0943-4AF5-9DC6-7DC3C5BC2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188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6E27F4-220E-4FA0-A53D-0D8BF5D19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783ADB3-934D-481D-8E51-532CEB023F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250C54A-B641-4B73-A501-8FE323B37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E322E49-4758-4EA4-979F-F025DA1A6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5CB2E2E-5D38-4F2F-9002-0333C21FC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73775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D270CE-262D-453D-8D1E-DBB97BD27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7591656-1C29-49F5-B0F9-734A90C2A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CF00AAC-283D-4847-B646-9C788C44D2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9A6B22D-1935-4570-BC50-C6998012E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5F3F633-BDAF-4128-A7F8-67FECFF54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695E7CC-E588-4081-9542-7A434D5EB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5010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498EFC-AF91-4F43-AEC3-13FEF9709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938250E-DBC1-4CE8-95BD-5161A28CD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38DBF61-F6F5-40B9-9434-827C3B2342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AD15BC2-78AC-4A99-AB07-1E6FE27D0D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7877416-5FC7-4978-A009-665EFC9585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7F6F91-2F57-4E2E-BAAB-913995E73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F8BCA7-CC8B-4E0D-ADA7-42BA8F3E4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041516CF-70C9-4F86-B7DB-453037CC0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4778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46D748-0D4B-49DD-A72D-447874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6B11A174-4EBD-4C38-B0E3-6340C6406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658523F-3562-47DA-A581-865503794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D16D3A6-AD8E-4FE1-B7B5-1BA857FE5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7688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C228F7D-EFB4-4476-8477-D7F075B6C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201B225-CBDD-469F-AC11-35E40CADD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8B5538C-FFB9-4091-84BD-0A3550BFFF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996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3FD3E1A-2A19-4991-B59D-2CE8D8F613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DD05274-9E7B-42D2-ACD4-C5AA3ED90C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D0BC39C-6C6B-44D7-8B0A-4A3C3C26D8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C9FBF7B-3062-4557-9D74-538A75C1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DF8F4E1-7A6A-4CB3-8C15-81E81B325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EFD60D6-EFE6-4808-985E-19A8A1A37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49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D9E193-F575-4CA1-AC0C-AF300EB17C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8259E94C-05FC-429A-B9BE-B74E97F81C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485F3DB-1FCC-4EB6-8393-FEEF0E2CDD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289E4C8-A47C-437C-B46E-CC76E38EC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7FF7F2B-4D2F-4602-BF03-1ECCE8D1A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2680554-8962-47D2-8BE7-6845A1B5C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379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63DE74-C2E5-4009-9D66-4CC2C5B9D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FACD41E-5C64-4BC2-8300-BDC7E5803C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A42A18D-E060-4FC4-BCCB-4EF11795C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D41B02E-EAE9-4576-A1EC-C6EEB282E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8570BEB-0F2F-4F92-8B3D-BA50C52CC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8809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D161875-E3BA-499D-BF37-67110F04FA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6AF022D-3323-441C-990D-590CCE805D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73C04ED-4F4A-4045-9501-97D01BE1C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B97F76E-10C5-4F3B-B6B1-3D0EB0884C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EBEB6CA-1719-460E-8DE1-13589EAB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8300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8A79563-8816-4761-AEBC-4FE016672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773D9F8-4C2E-4BE0-94FD-0422EA4F63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8B1ECBA-081F-4A76-9C6C-A4C6F0E3D9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D330D-A2EB-4751-A70C-113A270C2B45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BB63B1F-B14F-48AB-AEE7-3674FC8C22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ADF676D-09D9-4CA8-9A1D-8A4617FB92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F7033-3921-427F-920F-9987935369E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776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61C86EAD-7407-483B-95CA-B41970FF1078}"/>
              </a:ext>
            </a:extLst>
          </p:cNvPr>
          <p:cNvCxnSpPr/>
          <p:nvPr/>
        </p:nvCxnSpPr>
        <p:spPr>
          <a:xfrm flipV="1">
            <a:off x="4248150" y="1409700"/>
            <a:ext cx="2679700" cy="16002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6E65B4A4-C305-45F3-A1E2-7E3DF4AE364F}"/>
              </a:ext>
            </a:extLst>
          </p:cNvPr>
          <p:cNvCxnSpPr>
            <a:cxnSpLocks/>
          </p:cNvCxnSpPr>
          <p:nvPr/>
        </p:nvCxnSpPr>
        <p:spPr>
          <a:xfrm flipH="1" flipV="1">
            <a:off x="2768600" y="590550"/>
            <a:ext cx="1479550" cy="241935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A9C0274D-9DCD-4CB7-85F4-22DCC8A5852F}"/>
              </a:ext>
            </a:extLst>
          </p:cNvPr>
          <p:cNvCxnSpPr>
            <a:cxnSpLocks noChangeAspect="1"/>
          </p:cNvCxnSpPr>
          <p:nvPr/>
        </p:nvCxnSpPr>
        <p:spPr>
          <a:xfrm flipV="1">
            <a:off x="4694250" y="2882625"/>
            <a:ext cx="5847722" cy="34920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Gerader Verbinder 13">
            <a:extLst>
              <a:ext uri="{FF2B5EF4-FFF2-40B4-BE49-F238E27FC236}">
                <a16:creationId xmlns:a16="http://schemas.microsoft.com/office/drawing/2014/main" id="{A1A2D574-B847-48E2-8CF8-51E543B210E1}"/>
              </a:ext>
            </a:extLst>
          </p:cNvPr>
          <p:cNvCxnSpPr>
            <a:cxnSpLocks noChangeAspect="1"/>
          </p:cNvCxnSpPr>
          <p:nvPr/>
        </p:nvCxnSpPr>
        <p:spPr>
          <a:xfrm flipH="1" flipV="1">
            <a:off x="2425819" y="2667425"/>
            <a:ext cx="2267631" cy="370800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</p:cNvCxnSpPr>
          <p:nvPr/>
        </p:nvCxnSpPr>
        <p:spPr>
          <a:xfrm flipV="1">
            <a:off x="10330788" y="3009901"/>
            <a:ext cx="0" cy="2085974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AFF92FD7-6F75-4D6F-8A6F-C27503CDF56B}"/>
              </a:ext>
            </a:extLst>
          </p:cNvPr>
          <p:cNvCxnSpPr>
            <a:cxnSpLocks/>
          </p:cNvCxnSpPr>
          <p:nvPr/>
        </p:nvCxnSpPr>
        <p:spPr>
          <a:xfrm flipV="1">
            <a:off x="2629825" y="3009901"/>
            <a:ext cx="0" cy="2085974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88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</p:cNvCxnSpPr>
          <p:nvPr/>
        </p:nvCxnSpPr>
        <p:spPr>
          <a:xfrm flipV="1">
            <a:off x="4699000" y="2606041"/>
            <a:ext cx="208280" cy="37820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D37444F5-AAEA-4489-872C-8479C15B41CD}"/>
              </a:ext>
            </a:extLst>
          </p:cNvPr>
          <p:cNvCxnSpPr>
            <a:cxnSpLocks/>
          </p:cNvCxnSpPr>
          <p:nvPr/>
        </p:nvCxnSpPr>
        <p:spPr>
          <a:xfrm flipV="1">
            <a:off x="4699000" y="1743075"/>
            <a:ext cx="1666875" cy="4645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96B01451-0EC0-47B3-8E7A-10400550BA65}"/>
              </a:ext>
            </a:extLst>
          </p:cNvPr>
          <p:cNvCxnSpPr>
            <a:cxnSpLocks/>
          </p:cNvCxnSpPr>
          <p:nvPr/>
        </p:nvCxnSpPr>
        <p:spPr>
          <a:xfrm flipV="1">
            <a:off x="4699000" y="1069975"/>
            <a:ext cx="1260475" cy="5318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45B9D44-BD84-4C92-ADE9-C90E9F81B03D}"/>
              </a:ext>
            </a:extLst>
          </p:cNvPr>
          <p:cNvCxnSpPr>
            <a:cxnSpLocks/>
            <a:stCxn id="6" idx="5"/>
          </p:cNvCxnSpPr>
          <p:nvPr/>
        </p:nvCxnSpPr>
        <p:spPr>
          <a:xfrm flipV="1">
            <a:off x="4713342" y="403225"/>
            <a:ext cx="846083" cy="59769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48F5C7BE-D665-449C-864F-F41B1172137C}"/>
              </a:ext>
            </a:extLst>
          </p:cNvPr>
          <p:cNvCxnSpPr>
            <a:cxnSpLocks/>
            <a:stCxn id="6" idx="4"/>
          </p:cNvCxnSpPr>
          <p:nvPr/>
        </p:nvCxnSpPr>
        <p:spPr>
          <a:xfrm flipH="1" flipV="1">
            <a:off x="3438525" y="1666875"/>
            <a:ext cx="1255725" cy="47212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9F26C230-F453-4005-B1C3-C1C05D4F36F1}"/>
              </a:ext>
            </a:extLst>
          </p:cNvPr>
          <p:cNvCxnSpPr>
            <a:cxnSpLocks/>
            <a:stCxn id="6" idx="4"/>
          </p:cNvCxnSpPr>
          <p:nvPr/>
        </p:nvCxnSpPr>
        <p:spPr>
          <a:xfrm flipH="1" flipV="1">
            <a:off x="3838575" y="2339975"/>
            <a:ext cx="855675" cy="4048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40">
            <a:extLst>
              <a:ext uri="{FF2B5EF4-FFF2-40B4-BE49-F238E27FC236}">
                <a16:creationId xmlns:a16="http://schemas.microsoft.com/office/drawing/2014/main" id="{2B88C7E7-31D6-48E9-AFE1-E6CF1EC96650}"/>
              </a:ext>
            </a:extLst>
          </p:cNvPr>
          <p:cNvCxnSpPr>
            <a:cxnSpLocks/>
          </p:cNvCxnSpPr>
          <p:nvPr/>
        </p:nvCxnSpPr>
        <p:spPr>
          <a:xfrm flipH="1" flipV="1">
            <a:off x="4381500" y="2471738"/>
            <a:ext cx="312751" cy="3916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45E3AED4-6A4A-482F-A725-F8BD02334A5B}"/>
              </a:ext>
            </a:extLst>
          </p:cNvPr>
          <p:cNvCxnSpPr>
            <a:cxnSpLocks/>
            <a:stCxn id="6" idx="4"/>
          </p:cNvCxnSpPr>
          <p:nvPr/>
        </p:nvCxnSpPr>
        <p:spPr>
          <a:xfrm flipH="1" flipV="1">
            <a:off x="4514850" y="1935956"/>
            <a:ext cx="179400" cy="44521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lipse 47">
            <a:extLst>
              <a:ext uri="{FF2B5EF4-FFF2-40B4-BE49-F238E27FC236}">
                <a16:creationId xmlns:a16="http://schemas.microsoft.com/office/drawing/2014/main" id="{012F7B28-5CE5-435F-A57A-094D1476BA70}"/>
              </a:ext>
            </a:extLst>
          </p:cNvPr>
          <p:cNvSpPr/>
          <p:nvPr/>
        </p:nvSpPr>
        <p:spPr>
          <a:xfrm>
            <a:off x="3762338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799852AC-F066-4E73-A877-5A4CE2B889B9}"/>
              </a:ext>
            </a:extLst>
          </p:cNvPr>
          <p:cNvSpPr/>
          <p:nvPr/>
        </p:nvSpPr>
        <p:spPr>
          <a:xfrm>
            <a:off x="395445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B13226A4-B6E0-48CB-A6F4-CC47BA81BB64}"/>
              </a:ext>
            </a:extLst>
          </p:cNvPr>
          <p:cNvSpPr/>
          <p:nvPr/>
        </p:nvSpPr>
        <p:spPr>
          <a:xfrm>
            <a:off x="4234619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6BD07C03-5541-4832-ABD9-5683562ED29A}"/>
              </a:ext>
            </a:extLst>
          </p:cNvPr>
          <p:cNvSpPr/>
          <p:nvPr/>
        </p:nvSpPr>
        <p:spPr>
          <a:xfrm>
            <a:off x="4390560" y="298530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CCAC0FE1-314C-462D-AAE9-7B69890DBD7E}"/>
              </a:ext>
            </a:extLst>
          </p:cNvPr>
          <p:cNvSpPr/>
          <p:nvPr/>
        </p:nvSpPr>
        <p:spPr>
          <a:xfrm>
            <a:off x="4532431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9411F3E4-A7D1-4D73-8111-B11D63A68F69}"/>
              </a:ext>
            </a:extLst>
          </p:cNvPr>
          <p:cNvSpPr/>
          <p:nvPr/>
        </p:nvSpPr>
        <p:spPr>
          <a:xfrm>
            <a:off x="4850093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A2BF2D10-F113-42EA-ACAB-5E6F634128D9}"/>
              </a:ext>
            </a:extLst>
          </p:cNvPr>
          <p:cNvSpPr/>
          <p:nvPr/>
        </p:nvSpPr>
        <p:spPr>
          <a:xfrm>
            <a:off x="515869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AA36CCD3-08F9-4676-9D0D-7836D8AF2E85}"/>
              </a:ext>
            </a:extLst>
          </p:cNvPr>
          <p:cNvSpPr/>
          <p:nvPr/>
        </p:nvSpPr>
        <p:spPr>
          <a:xfrm>
            <a:off x="5466885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5E0BC9FB-459A-4038-89FD-6A165FD35E24}"/>
              </a:ext>
            </a:extLst>
          </p:cNvPr>
          <p:cNvSpPr/>
          <p:nvPr/>
        </p:nvSpPr>
        <p:spPr>
          <a:xfrm>
            <a:off x="5886407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4772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  <a:stCxn id="53" idx="5"/>
          </p:cNvCxnSpPr>
          <p:nvPr/>
        </p:nvCxnSpPr>
        <p:spPr>
          <a:xfrm flipV="1">
            <a:off x="4896185" y="2606042"/>
            <a:ext cx="11095" cy="425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D37444F5-AAEA-4489-872C-8479C15B41CD}"/>
              </a:ext>
            </a:extLst>
          </p:cNvPr>
          <p:cNvCxnSpPr>
            <a:cxnSpLocks/>
            <a:stCxn id="56" idx="0"/>
          </p:cNvCxnSpPr>
          <p:nvPr/>
        </p:nvCxnSpPr>
        <p:spPr>
          <a:xfrm flipV="1">
            <a:off x="5913407" y="1743076"/>
            <a:ext cx="452468" cy="1242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96B01451-0EC0-47B3-8E7A-10400550BA65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5493885" y="1069976"/>
            <a:ext cx="465590" cy="1915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45B9D44-BD84-4C92-ADE9-C90E9F81B03D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5185690" y="403226"/>
            <a:ext cx="373735" cy="2582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48F5C7BE-D665-449C-864F-F41B1172137C}"/>
              </a:ext>
            </a:extLst>
          </p:cNvPr>
          <p:cNvCxnSpPr>
            <a:cxnSpLocks/>
            <a:stCxn id="48" idx="6"/>
          </p:cNvCxnSpPr>
          <p:nvPr/>
        </p:nvCxnSpPr>
        <p:spPr>
          <a:xfrm flipH="1" flipV="1">
            <a:off x="3438526" y="1666876"/>
            <a:ext cx="377812" cy="1345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9F26C230-F453-4005-B1C3-C1C05D4F36F1}"/>
              </a:ext>
            </a:extLst>
          </p:cNvPr>
          <p:cNvCxnSpPr>
            <a:cxnSpLocks/>
            <a:stCxn id="49" idx="5"/>
          </p:cNvCxnSpPr>
          <p:nvPr/>
        </p:nvCxnSpPr>
        <p:spPr>
          <a:xfrm flipH="1" flipV="1">
            <a:off x="3838576" y="2339976"/>
            <a:ext cx="161966" cy="691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40">
            <a:extLst>
              <a:ext uri="{FF2B5EF4-FFF2-40B4-BE49-F238E27FC236}">
                <a16:creationId xmlns:a16="http://schemas.microsoft.com/office/drawing/2014/main" id="{2B88C7E7-31D6-48E9-AFE1-E6CF1EC96650}"/>
              </a:ext>
            </a:extLst>
          </p:cNvPr>
          <p:cNvCxnSpPr>
            <a:cxnSpLocks/>
            <a:stCxn id="51" idx="0"/>
          </p:cNvCxnSpPr>
          <p:nvPr/>
        </p:nvCxnSpPr>
        <p:spPr>
          <a:xfrm flipH="1" flipV="1">
            <a:off x="4381502" y="2471739"/>
            <a:ext cx="36058" cy="513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45E3AED4-6A4A-482F-A725-F8BD02334A5B}"/>
              </a:ext>
            </a:extLst>
          </p:cNvPr>
          <p:cNvCxnSpPr>
            <a:cxnSpLocks/>
            <a:stCxn id="52" idx="0"/>
          </p:cNvCxnSpPr>
          <p:nvPr/>
        </p:nvCxnSpPr>
        <p:spPr>
          <a:xfrm flipH="1" flipV="1">
            <a:off x="4514851" y="1935958"/>
            <a:ext cx="44580" cy="1049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lipse 47">
            <a:extLst>
              <a:ext uri="{FF2B5EF4-FFF2-40B4-BE49-F238E27FC236}">
                <a16:creationId xmlns:a16="http://schemas.microsoft.com/office/drawing/2014/main" id="{012F7B28-5CE5-435F-A57A-094D1476BA70}"/>
              </a:ext>
            </a:extLst>
          </p:cNvPr>
          <p:cNvSpPr/>
          <p:nvPr/>
        </p:nvSpPr>
        <p:spPr>
          <a:xfrm>
            <a:off x="3762338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799852AC-F066-4E73-A877-5A4CE2B889B9}"/>
              </a:ext>
            </a:extLst>
          </p:cNvPr>
          <p:cNvSpPr/>
          <p:nvPr/>
        </p:nvSpPr>
        <p:spPr>
          <a:xfrm>
            <a:off x="395445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B13226A4-B6E0-48CB-A6F4-CC47BA81BB64}"/>
              </a:ext>
            </a:extLst>
          </p:cNvPr>
          <p:cNvSpPr/>
          <p:nvPr/>
        </p:nvSpPr>
        <p:spPr>
          <a:xfrm>
            <a:off x="4234619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6BD07C03-5541-4832-ABD9-5683562ED29A}"/>
              </a:ext>
            </a:extLst>
          </p:cNvPr>
          <p:cNvSpPr/>
          <p:nvPr/>
        </p:nvSpPr>
        <p:spPr>
          <a:xfrm>
            <a:off x="4390560" y="298530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CCAC0FE1-314C-462D-AAE9-7B69890DBD7E}"/>
              </a:ext>
            </a:extLst>
          </p:cNvPr>
          <p:cNvSpPr/>
          <p:nvPr/>
        </p:nvSpPr>
        <p:spPr>
          <a:xfrm>
            <a:off x="4532431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9411F3E4-A7D1-4D73-8111-B11D63A68F69}"/>
              </a:ext>
            </a:extLst>
          </p:cNvPr>
          <p:cNvSpPr/>
          <p:nvPr/>
        </p:nvSpPr>
        <p:spPr>
          <a:xfrm>
            <a:off x="4850093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A2BF2D10-F113-42EA-ACAB-5E6F634128D9}"/>
              </a:ext>
            </a:extLst>
          </p:cNvPr>
          <p:cNvSpPr/>
          <p:nvPr/>
        </p:nvSpPr>
        <p:spPr>
          <a:xfrm>
            <a:off x="515869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AA36CCD3-08F9-4676-9D0D-7836D8AF2E85}"/>
              </a:ext>
            </a:extLst>
          </p:cNvPr>
          <p:cNvSpPr/>
          <p:nvPr/>
        </p:nvSpPr>
        <p:spPr>
          <a:xfrm>
            <a:off x="5466885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5E0BC9FB-459A-4038-89FD-6A165FD35E24}"/>
              </a:ext>
            </a:extLst>
          </p:cNvPr>
          <p:cNvSpPr/>
          <p:nvPr/>
        </p:nvSpPr>
        <p:spPr>
          <a:xfrm>
            <a:off x="5886407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A65B0B39-F3C9-4571-A1A3-58CE405060E8}"/>
              </a:ext>
            </a:extLst>
          </p:cNvPr>
          <p:cNvCxnSpPr>
            <a:cxnSpLocks/>
          </p:cNvCxnSpPr>
          <p:nvPr/>
        </p:nvCxnSpPr>
        <p:spPr>
          <a:xfrm>
            <a:off x="3793190" y="3028762"/>
            <a:ext cx="0" cy="27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Gerader Verbinder 41">
            <a:extLst>
              <a:ext uri="{FF2B5EF4-FFF2-40B4-BE49-F238E27FC236}">
                <a16:creationId xmlns:a16="http://schemas.microsoft.com/office/drawing/2014/main" id="{5BC12444-A876-42C9-9EE7-684E1B971742}"/>
              </a:ext>
            </a:extLst>
          </p:cNvPr>
          <p:cNvCxnSpPr>
            <a:cxnSpLocks/>
          </p:cNvCxnSpPr>
          <p:nvPr/>
        </p:nvCxnSpPr>
        <p:spPr>
          <a:xfrm>
            <a:off x="4248289" y="3039294"/>
            <a:ext cx="0" cy="2952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r Verbinder 43">
            <a:extLst>
              <a:ext uri="{FF2B5EF4-FFF2-40B4-BE49-F238E27FC236}">
                <a16:creationId xmlns:a16="http://schemas.microsoft.com/office/drawing/2014/main" id="{0DF5F099-E5C4-4EE4-BFC1-BB7204229C78}"/>
              </a:ext>
            </a:extLst>
          </p:cNvPr>
          <p:cNvCxnSpPr>
            <a:cxnSpLocks/>
          </p:cNvCxnSpPr>
          <p:nvPr/>
        </p:nvCxnSpPr>
        <p:spPr>
          <a:xfrm>
            <a:off x="5913407" y="3012294"/>
            <a:ext cx="0" cy="27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Ellipse 44">
            <a:extLst>
              <a:ext uri="{FF2B5EF4-FFF2-40B4-BE49-F238E27FC236}">
                <a16:creationId xmlns:a16="http://schemas.microsoft.com/office/drawing/2014/main" id="{FBC0F6F0-C123-400A-8613-0AF6E9EBABC4}"/>
              </a:ext>
            </a:extLst>
          </p:cNvPr>
          <p:cNvSpPr/>
          <p:nvPr/>
        </p:nvSpPr>
        <p:spPr>
          <a:xfrm>
            <a:off x="4229856" y="59458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6" name="Gerader Verbinder 45">
            <a:extLst>
              <a:ext uri="{FF2B5EF4-FFF2-40B4-BE49-F238E27FC236}">
                <a16:creationId xmlns:a16="http://schemas.microsoft.com/office/drawing/2014/main" id="{CADAFC50-BD6E-47BC-892A-EFD3C91209FD}"/>
              </a:ext>
            </a:extLst>
          </p:cNvPr>
          <p:cNvCxnSpPr>
            <a:cxnSpLocks/>
            <a:stCxn id="20" idx="5"/>
            <a:endCxn id="45" idx="2"/>
          </p:cNvCxnSpPr>
          <p:nvPr/>
        </p:nvCxnSpPr>
        <p:spPr>
          <a:xfrm>
            <a:off x="2648917" y="5095235"/>
            <a:ext cx="1580939" cy="8775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Gerader Verbinder 56">
            <a:extLst>
              <a:ext uri="{FF2B5EF4-FFF2-40B4-BE49-F238E27FC236}">
                <a16:creationId xmlns:a16="http://schemas.microsoft.com/office/drawing/2014/main" id="{69395B27-3973-432D-8F45-D0B1EDA0FB63}"/>
              </a:ext>
            </a:extLst>
          </p:cNvPr>
          <p:cNvCxnSpPr>
            <a:cxnSpLocks/>
            <a:endCxn id="45" idx="6"/>
          </p:cNvCxnSpPr>
          <p:nvPr/>
        </p:nvCxnSpPr>
        <p:spPr>
          <a:xfrm flipH="1">
            <a:off x="4283856" y="5057051"/>
            <a:ext cx="6046132" cy="91577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Ellipse 57">
            <a:extLst>
              <a:ext uri="{FF2B5EF4-FFF2-40B4-BE49-F238E27FC236}">
                <a16:creationId xmlns:a16="http://schemas.microsoft.com/office/drawing/2014/main" id="{21053A8F-FC94-4917-AC8C-4BBE1275EED7}"/>
              </a:ext>
            </a:extLst>
          </p:cNvPr>
          <p:cNvSpPr/>
          <p:nvPr/>
        </p:nvSpPr>
        <p:spPr>
          <a:xfrm>
            <a:off x="3762338" y="570973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64E56020-68AF-4E11-ABF4-48E911FFC231}"/>
              </a:ext>
            </a:extLst>
          </p:cNvPr>
          <p:cNvSpPr/>
          <p:nvPr/>
        </p:nvSpPr>
        <p:spPr>
          <a:xfrm>
            <a:off x="5886407" y="56987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0" name="Gerader Verbinder 59">
            <a:extLst>
              <a:ext uri="{FF2B5EF4-FFF2-40B4-BE49-F238E27FC236}">
                <a16:creationId xmlns:a16="http://schemas.microsoft.com/office/drawing/2014/main" id="{3E688AF1-7555-490A-94FB-893ED2ECEB47}"/>
              </a:ext>
            </a:extLst>
          </p:cNvPr>
          <p:cNvCxnSpPr>
            <a:cxnSpLocks/>
            <a:stCxn id="20" idx="6"/>
          </p:cNvCxnSpPr>
          <p:nvPr/>
        </p:nvCxnSpPr>
        <p:spPr>
          <a:xfrm>
            <a:off x="2656825" y="5076143"/>
            <a:ext cx="3256582" cy="64965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Gerader Verbinder 61">
            <a:extLst>
              <a:ext uri="{FF2B5EF4-FFF2-40B4-BE49-F238E27FC236}">
                <a16:creationId xmlns:a16="http://schemas.microsoft.com/office/drawing/2014/main" id="{236DF767-F2B5-4BE8-AECC-50B98B7EA01B}"/>
              </a:ext>
            </a:extLst>
          </p:cNvPr>
          <p:cNvCxnSpPr>
            <a:cxnSpLocks/>
          </p:cNvCxnSpPr>
          <p:nvPr/>
        </p:nvCxnSpPr>
        <p:spPr>
          <a:xfrm>
            <a:off x="5178070" y="3013522"/>
            <a:ext cx="0" cy="2556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Ellipse 62">
            <a:extLst>
              <a:ext uri="{FF2B5EF4-FFF2-40B4-BE49-F238E27FC236}">
                <a16:creationId xmlns:a16="http://schemas.microsoft.com/office/drawing/2014/main" id="{1C13E2AB-EBF6-4EBB-8480-075414B877A5}"/>
              </a:ext>
            </a:extLst>
          </p:cNvPr>
          <p:cNvSpPr/>
          <p:nvPr/>
        </p:nvSpPr>
        <p:spPr>
          <a:xfrm>
            <a:off x="5158360" y="5551418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5" name="Gerader Verbinder 64">
            <a:extLst>
              <a:ext uri="{FF2B5EF4-FFF2-40B4-BE49-F238E27FC236}">
                <a16:creationId xmlns:a16="http://schemas.microsoft.com/office/drawing/2014/main" id="{C6A8D51C-E38E-4300-9DBE-5C510A6747F5}"/>
              </a:ext>
            </a:extLst>
          </p:cNvPr>
          <p:cNvCxnSpPr>
            <a:cxnSpLocks/>
            <a:stCxn id="45" idx="6"/>
            <a:endCxn id="59" idx="2"/>
          </p:cNvCxnSpPr>
          <p:nvPr/>
        </p:nvCxnSpPr>
        <p:spPr>
          <a:xfrm flipV="1">
            <a:off x="4283856" y="5725794"/>
            <a:ext cx="1602551" cy="2470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r Verbinder 66">
            <a:extLst>
              <a:ext uri="{FF2B5EF4-FFF2-40B4-BE49-F238E27FC236}">
                <a16:creationId xmlns:a16="http://schemas.microsoft.com/office/drawing/2014/main" id="{7F8EF19E-D849-4920-85F9-797827EE0F3A}"/>
              </a:ext>
            </a:extLst>
          </p:cNvPr>
          <p:cNvCxnSpPr>
            <a:cxnSpLocks/>
            <a:stCxn id="63" idx="2"/>
            <a:endCxn id="59" idx="2"/>
          </p:cNvCxnSpPr>
          <p:nvPr/>
        </p:nvCxnSpPr>
        <p:spPr>
          <a:xfrm>
            <a:off x="5158360" y="5578418"/>
            <a:ext cx="728047" cy="14737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Gerader Verbinder 69">
            <a:extLst>
              <a:ext uri="{FF2B5EF4-FFF2-40B4-BE49-F238E27FC236}">
                <a16:creationId xmlns:a16="http://schemas.microsoft.com/office/drawing/2014/main" id="{41D2A143-413E-47B3-8033-1173338288C9}"/>
              </a:ext>
            </a:extLst>
          </p:cNvPr>
          <p:cNvCxnSpPr>
            <a:cxnSpLocks/>
            <a:stCxn id="58" idx="6"/>
          </p:cNvCxnSpPr>
          <p:nvPr/>
        </p:nvCxnSpPr>
        <p:spPr>
          <a:xfrm flipV="1">
            <a:off x="3816338" y="5586223"/>
            <a:ext cx="1361732" cy="15051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r Verbinder 71">
            <a:extLst>
              <a:ext uri="{FF2B5EF4-FFF2-40B4-BE49-F238E27FC236}">
                <a16:creationId xmlns:a16="http://schemas.microsoft.com/office/drawing/2014/main" id="{77E33B6A-9F84-46CD-888B-CCD8E5299D6C}"/>
              </a:ext>
            </a:extLst>
          </p:cNvPr>
          <p:cNvCxnSpPr>
            <a:cxnSpLocks/>
            <a:stCxn id="58" idx="6"/>
            <a:endCxn id="45" idx="2"/>
          </p:cNvCxnSpPr>
          <p:nvPr/>
        </p:nvCxnSpPr>
        <p:spPr>
          <a:xfrm>
            <a:off x="3816338" y="5736737"/>
            <a:ext cx="413518" cy="2360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664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58" grpId="0" animBg="1"/>
      <p:bldP spid="59" grpId="0" animBg="1"/>
      <p:bldP spid="6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  <a:stCxn id="53" idx="5"/>
          </p:cNvCxnSpPr>
          <p:nvPr/>
        </p:nvCxnSpPr>
        <p:spPr>
          <a:xfrm flipV="1">
            <a:off x="4896185" y="2606042"/>
            <a:ext cx="11095" cy="425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D37444F5-AAEA-4489-872C-8479C15B41CD}"/>
              </a:ext>
            </a:extLst>
          </p:cNvPr>
          <p:cNvCxnSpPr>
            <a:cxnSpLocks/>
            <a:stCxn id="56" idx="0"/>
          </p:cNvCxnSpPr>
          <p:nvPr/>
        </p:nvCxnSpPr>
        <p:spPr>
          <a:xfrm flipV="1">
            <a:off x="5913407" y="1743076"/>
            <a:ext cx="452468" cy="1242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96B01451-0EC0-47B3-8E7A-10400550BA65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5493885" y="1069976"/>
            <a:ext cx="465590" cy="1915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45B9D44-BD84-4C92-ADE9-C90E9F81B03D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5185690" y="403226"/>
            <a:ext cx="373735" cy="2582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48F5C7BE-D665-449C-864F-F41B1172137C}"/>
              </a:ext>
            </a:extLst>
          </p:cNvPr>
          <p:cNvCxnSpPr>
            <a:cxnSpLocks/>
            <a:stCxn id="48" idx="6"/>
          </p:cNvCxnSpPr>
          <p:nvPr/>
        </p:nvCxnSpPr>
        <p:spPr>
          <a:xfrm flipH="1" flipV="1">
            <a:off x="3438526" y="1666876"/>
            <a:ext cx="377812" cy="1345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9F26C230-F453-4005-B1C3-C1C05D4F36F1}"/>
              </a:ext>
            </a:extLst>
          </p:cNvPr>
          <p:cNvCxnSpPr>
            <a:cxnSpLocks/>
            <a:stCxn id="49" idx="5"/>
          </p:cNvCxnSpPr>
          <p:nvPr/>
        </p:nvCxnSpPr>
        <p:spPr>
          <a:xfrm flipH="1" flipV="1">
            <a:off x="3838576" y="2339976"/>
            <a:ext cx="161966" cy="691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40">
            <a:extLst>
              <a:ext uri="{FF2B5EF4-FFF2-40B4-BE49-F238E27FC236}">
                <a16:creationId xmlns:a16="http://schemas.microsoft.com/office/drawing/2014/main" id="{2B88C7E7-31D6-48E9-AFE1-E6CF1EC96650}"/>
              </a:ext>
            </a:extLst>
          </p:cNvPr>
          <p:cNvCxnSpPr>
            <a:cxnSpLocks/>
            <a:stCxn id="51" idx="0"/>
          </p:cNvCxnSpPr>
          <p:nvPr/>
        </p:nvCxnSpPr>
        <p:spPr>
          <a:xfrm flipH="1" flipV="1">
            <a:off x="4381502" y="2471739"/>
            <a:ext cx="36058" cy="513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45E3AED4-6A4A-482F-A725-F8BD02334A5B}"/>
              </a:ext>
            </a:extLst>
          </p:cNvPr>
          <p:cNvCxnSpPr>
            <a:cxnSpLocks/>
            <a:stCxn id="52" idx="0"/>
          </p:cNvCxnSpPr>
          <p:nvPr/>
        </p:nvCxnSpPr>
        <p:spPr>
          <a:xfrm flipH="1" flipV="1">
            <a:off x="4514851" y="1935958"/>
            <a:ext cx="44580" cy="1049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lipse 47">
            <a:extLst>
              <a:ext uri="{FF2B5EF4-FFF2-40B4-BE49-F238E27FC236}">
                <a16:creationId xmlns:a16="http://schemas.microsoft.com/office/drawing/2014/main" id="{012F7B28-5CE5-435F-A57A-094D1476BA70}"/>
              </a:ext>
            </a:extLst>
          </p:cNvPr>
          <p:cNvSpPr/>
          <p:nvPr/>
        </p:nvSpPr>
        <p:spPr>
          <a:xfrm>
            <a:off x="3762338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799852AC-F066-4E73-A877-5A4CE2B889B9}"/>
              </a:ext>
            </a:extLst>
          </p:cNvPr>
          <p:cNvSpPr/>
          <p:nvPr/>
        </p:nvSpPr>
        <p:spPr>
          <a:xfrm>
            <a:off x="395445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B13226A4-B6E0-48CB-A6F4-CC47BA81BB64}"/>
              </a:ext>
            </a:extLst>
          </p:cNvPr>
          <p:cNvSpPr/>
          <p:nvPr/>
        </p:nvSpPr>
        <p:spPr>
          <a:xfrm>
            <a:off x="4234619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6BD07C03-5541-4832-ABD9-5683562ED29A}"/>
              </a:ext>
            </a:extLst>
          </p:cNvPr>
          <p:cNvSpPr/>
          <p:nvPr/>
        </p:nvSpPr>
        <p:spPr>
          <a:xfrm>
            <a:off x="4390560" y="298530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CCAC0FE1-314C-462D-AAE9-7B69890DBD7E}"/>
              </a:ext>
            </a:extLst>
          </p:cNvPr>
          <p:cNvSpPr/>
          <p:nvPr/>
        </p:nvSpPr>
        <p:spPr>
          <a:xfrm>
            <a:off x="4532431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9411F3E4-A7D1-4D73-8111-B11D63A68F69}"/>
              </a:ext>
            </a:extLst>
          </p:cNvPr>
          <p:cNvSpPr/>
          <p:nvPr/>
        </p:nvSpPr>
        <p:spPr>
          <a:xfrm>
            <a:off x="4850093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A2BF2D10-F113-42EA-ACAB-5E6F634128D9}"/>
              </a:ext>
            </a:extLst>
          </p:cNvPr>
          <p:cNvSpPr/>
          <p:nvPr/>
        </p:nvSpPr>
        <p:spPr>
          <a:xfrm>
            <a:off x="515869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AA36CCD3-08F9-4676-9D0D-7836D8AF2E85}"/>
              </a:ext>
            </a:extLst>
          </p:cNvPr>
          <p:cNvSpPr/>
          <p:nvPr/>
        </p:nvSpPr>
        <p:spPr>
          <a:xfrm>
            <a:off x="5466885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5E0BC9FB-459A-4038-89FD-6A165FD35E24}"/>
              </a:ext>
            </a:extLst>
          </p:cNvPr>
          <p:cNvSpPr/>
          <p:nvPr/>
        </p:nvSpPr>
        <p:spPr>
          <a:xfrm>
            <a:off x="5886407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A65B0B39-F3C9-4571-A1A3-58CE405060E8}"/>
              </a:ext>
            </a:extLst>
          </p:cNvPr>
          <p:cNvCxnSpPr>
            <a:cxnSpLocks/>
          </p:cNvCxnSpPr>
          <p:nvPr/>
        </p:nvCxnSpPr>
        <p:spPr>
          <a:xfrm>
            <a:off x="3793190" y="3028762"/>
            <a:ext cx="0" cy="27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Gerader Verbinder 41">
            <a:extLst>
              <a:ext uri="{FF2B5EF4-FFF2-40B4-BE49-F238E27FC236}">
                <a16:creationId xmlns:a16="http://schemas.microsoft.com/office/drawing/2014/main" id="{5BC12444-A876-42C9-9EE7-684E1B971742}"/>
              </a:ext>
            </a:extLst>
          </p:cNvPr>
          <p:cNvCxnSpPr>
            <a:cxnSpLocks/>
          </p:cNvCxnSpPr>
          <p:nvPr/>
        </p:nvCxnSpPr>
        <p:spPr>
          <a:xfrm>
            <a:off x="4248289" y="3039294"/>
            <a:ext cx="0" cy="2952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r Verbinder 43">
            <a:extLst>
              <a:ext uri="{FF2B5EF4-FFF2-40B4-BE49-F238E27FC236}">
                <a16:creationId xmlns:a16="http://schemas.microsoft.com/office/drawing/2014/main" id="{0DF5F099-E5C4-4EE4-BFC1-BB7204229C78}"/>
              </a:ext>
            </a:extLst>
          </p:cNvPr>
          <p:cNvCxnSpPr>
            <a:cxnSpLocks/>
          </p:cNvCxnSpPr>
          <p:nvPr/>
        </p:nvCxnSpPr>
        <p:spPr>
          <a:xfrm>
            <a:off x="5913407" y="3012294"/>
            <a:ext cx="0" cy="27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Ellipse 44">
            <a:extLst>
              <a:ext uri="{FF2B5EF4-FFF2-40B4-BE49-F238E27FC236}">
                <a16:creationId xmlns:a16="http://schemas.microsoft.com/office/drawing/2014/main" id="{FBC0F6F0-C123-400A-8613-0AF6E9EBABC4}"/>
              </a:ext>
            </a:extLst>
          </p:cNvPr>
          <p:cNvSpPr/>
          <p:nvPr/>
        </p:nvSpPr>
        <p:spPr>
          <a:xfrm>
            <a:off x="4229856" y="59458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21053A8F-FC94-4917-AC8C-4BBE1275EED7}"/>
              </a:ext>
            </a:extLst>
          </p:cNvPr>
          <p:cNvSpPr/>
          <p:nvPr/>
        </p:nvSpPr>
        <p:spPr>
          <a:xfrm>
            <a:off x="3762338" y="570973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64E56020-68AF-4E11-ABF4-48E911FFC231}"/>
              </a:ext>
            </a:extLst>
          </p:cNvPr>
          <p:cNvSpPr/>
          <p:nvPr/>
        </p:nvSpPr>
        <p:spPr>
          <a:xfrm>
            <a:off x="5886407" y="56987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2" name="Gerader Verbinder 61">
            <a:extLst>
              <a:ext uri="{FF2B5EF4-FFF2-40B4-BE49-F238E27FC236}">
                <a16:creationId xmlns:a16="http://schemas.microsoft.com/office/drawing/2014/main" id="{236DF767-F2B5-4BE8-AECC-50B98B7EA01B}"/>
              </a:ext>
            </a:extLst>
          </p:cNvPr>
          <p:cNvCxnSpPr>
            <a:cxnSpLocks/>
          </p:cNvCxnSpPr>
          <p:nvPr/>
        </p:nvCxnSpPr>
        <p:spPr>
          <a:xfrm>
            <a:off x="5178070" y="3013522"/>
            <a:ext cx="0" cy="2556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Ellipse 62">
            <a:extLst>
              <a:ext uri="{FF2B5EF4-FFF2-40B4-BE49-F238E27FC236}">
                <a16:creationId xmlns:a16="http://schemas.microsoft.com/office/drawing/2014/main" id="{1C13E2AB-EBF6-4EBB-8480-075414B877A5}"/>
              </a:ext>
            </a:extLst>
          </p:cNvPr>
          <p:cNvSpPr/>
          <p:nvPr/>
        </p:nvSpPr>
        <p:spPr>
          <a:xfrm>
            <a:off x="5158360" y="5551418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5" name="Gerader Verbinder 64">
            <a:extLst>
              <a:ext uri="{FF2B5EF4-FFF2-40B4-BE49-F238E27FC236}">
                <a16:creationId xmlns:a16="http://schemas.microsoft.com/office/drawing/2014/main" id="{C6A8D51C-E38E-4300-9DBE-5C510A6747F5}"/>
              </a:ext>
            </a:extLst>
          </p:cNvPr>
          <p:cNvCxnSpPr>
            <a:cxnSpLocks/>
            <a:stCxn id="45" idx="6"/>
            <a:endCxn id="59" idx="2"/>
          </p:cNvCxnSpPr>
          <p:nvPr/>
        </p:nvCxnSpPr>
        <p:spPr>
          <a:xfrm flipV="1">
            <a:off x="4283856" y="5725794"/>
            <a:ext cx="1602551" cy="2470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r Verbinder 66">
            <a:extLst>
              <a:ext uri="{FF2B5EF4-FFF2-40B4-BE49-F238E27FC236}">
                <a16:creationId xmlns:a16="http://schemas.microsoft.com/office/drawing/2014/main" id="{7F8EF19E-D849-4920-85F9-797827EE0F3A}"/>
              </a:ext>
            </a:extLst>
          </p:cNvPr>
          <p:cNvCxnSpPr>
            <a:cxnSpLocks/>
            <a:stCxn id="63" idx="2"/>
            <a:endCxn id="59" idx="2"/>
          </p:cNvCxnSpPr>
          <p:nvPr/>
        </p:nvCxnSpPr>
        <p:spPr>
          <a:xfrm>
            <a:off x="5158360" y="5578418"/>
            <a:ext cx="728047" cy="14737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Gerader Verbinder 69">
            <a:extLst>
              <a:ext uri="{FF2B5EF4-FFF2-40B4-BE49-F238E27FC236}">
                <a16:creationId xmlns:a16="http://schemas.microsoft.com/office/drawing/2014/main" id="{41D2A143-413E-47B3-8033-1173338288C9}"/>
              </a:ext>
            </a:extLst>
          </p:cNvPr>
          <p:cNvCxnSpPr>
            <a:cxnSpLocks/>
            <a:stCxn id="58" idx="6"/>
          </p:cNvCxnSpPr>
          <p:nvPr/>
        </p:nvCxnSpPr>
        <p:spPr>
          <a:xfrm flipV="1">
            <a:off x="3816338" y="5586223"/>
            <a:ext cx="1361732" cy="15051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r Verbinder 71">
            <a:extLst>
              <a:ext uri="{FF2B5EF4-FFF2-40B4-BE49-F238E27FC236}">
                <a16:creationId xmlns:a16="http://schemas.microsoft.com/office/drawing/2014/main" id="{77E33B6A-9F84-46CD-888B-CCD8E5299D6C}"/>
              </a:ext>
            </a:extLst>
          </p:cNvPr>
          <p:cNvCxnSpPr>
            <a:cxnSpLocks/>
            <a:stCxn id="58" idx="6"/>
            <a:endCxn id="45" idx="2"/>
          </p:cNvCxnSpPr>
          <p:nvPr/>
        </p:nvCxnSpPr>
        <p:spPr>
          <a:xfrm>
            <a:off x="3816338" y="5736737"/>
            <a:ext cx="413518" cy="2360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6E6B9DC-05C4-4375-B0C1-808A16A917A3}"/>
              </a:ext>
            </a:extLst>
          </p:cNvPr>
          <p:cNvCxnSpPr/>
          <p:nvPr/>
        </p:nvCxnSpPr>
        <p:spPr>
          <a:xfrm flipH="1">
            <a:off x="2171700" y="4541520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Ellipse 46">
            <a:extLst>
              <a:ext uri="{FF2B5EF4-FFF2-40B4-BE49-F238E27FC236}">
                <a16:creationId xmlns:a16="http://schemas.microsoft.com/office/drawing/2014/main" id="{0D5B8D1A-98D8-47BB-BCA4-8DFA40CF09DD}"/>
              </a:ext>
            </a:extLst>
          </p:cNvPr>
          <p:cNvSpPr/>
          <p:nvPr/>
        </p:nvSpPr>
        <p:spPr>
          <a:xfrm>
            <a:off x="4228909" y="4526280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952550C3-358D-440E-A6D7-B237B13F84EF}"/>
              </a:ext>
            </a:extLst>
          </p:cNvPr>
          <p:cNvCxnSpPr>
            <a:cxnSpLocks/>
            <a:stCxn id="47" idx="1"/>
            <a:endCxn id="20" idx="3"/>
          </p:cNvCxnSpPr>
          <p:nvPr/>
        </p:nvCxnSpPr>
        <p:spPr>
          <a:xfrm flipH="1">
            <a:off x="2610733" y="4534188"/>
            <a:ext cx="1626084" cy="5610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Ellipse 60">
            <a:extLst>
              <a:ext uri="{FF2B5EF4-FFF2-40B4-BE49-F238E27FC236}">
                <a16:creationId xmlns:a16="http://schemas.microsoft.com/office/drawing/2014/main" id="{5B447460-9CE2-4DE3-A194-AF2AE6DAC511}"/>
              </a:ext>
            </a:extLst>
          </p:cNvPr>
          <p:cNvSpPr/>
          <p:nvPr/>
        </p:nvSpPr>
        <p:spPr>
          <a:xfrm>
            <a:off x="3765060" y="466503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4" name="Gerader Verbinder 63">
            <a:extLst>
              <a:ext uri="{FF2B5EF4-FFF2-40B4-BE49-F238E27FC236}">
                <a16:creationId xmlns:a16="http://schemas.microsoft.com/office/drawing/2014/main" id="{B6610A33-E319-4426-BB50-E4E921A2D4B5}"/>
              </a:ext>
            </a:extLst>
          </p:cNvPr>
          <p:cNvCxnSpPr>
            <a:cxnSpLocks/>
            <a:stCxn id="15" idx="6"/>
          </p:cNvCxnSpPr>
          <p:nvPr/>
        </p:nvCxnSpPr>
        <p:spPr>
          <a:xfrm flipH="1" flipV="1">
            <a:off x="4255910" y="4541520"/>
            <a:ext cx="6101078" cy="5400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Ellipse 65">
            <a:extLst>
              <a:ext uri="{FF2B5EF4-FFF2-40B4-BE49-F238E27FC236}">
                <a16:creationId xmlns:a16="http://schemas.microsoft.com/office/drawing/2014/main" id="{CA83E70F-060D-46FE-9903-99A37A80C867}"/>
              </a:ext>
            </a:extLst>
          </p:cNvPr>
          <p:cNvSpPr/>
          <p:nvPr/>
        </p:nvSpPr>
        <p:spPr>
          <a:xfrm>
            <a:off x="5886407" y="466617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8" name="Gerader Verbinder 67">
            <a:extLst>
              <a:ext uri="{FF2B5EF4-FFF2-40B4-BE49-F238E27FC236}">
                <a16:creationId xmlns:a16="http://schemas.microsoft.com/office/drawing/2014/main" id="{3429F691-A9E8-4D06-80DD-45C47CB1FC71}"/>
              </a:ext>
            </a:extLst>
          </p:cNvPr>
          <p:cNvCxnSpPr>
            <a:cxnSpLocks/>
            <a:stCxn id="66" idx="2"/>
            <a:endCxn id="20" idx="6"/>
          </p:cNvCxnSpPr>
          <p:nvPr/>
        </p:nvCxnSpPr>
        <p:spPr>
          <a:xfrm flipH="1">
            <a:off x="2656825" y="4693177"/>
            <a:ext cx="3229582" cy="38296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9" name="Ellipse 68">
            <a:extLst>
              <a:ext uri="{FF2B5EF4-FFF2-40B4-BE49-F238E27FC236}">
                <a16:creationId xmlns:a16="http://schemas.microsoft.com/office/drawing/2014/main" id="{2FAAD17F-DA58-45D7-924D-654A61C53802}"/>
              </a:ext>
            </a:extLst>
          </p:cNvPr>
          <p:cNvSpPr/>
          <p:nvPr/>
        </p:nvSpPr>
        <p:spPr>
          <a:xfrm>
            <a:off x="5153682" y="47613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1" name="Gerader Verbinder 70">
            <a:extLst>
              <a:ext uri="{FF2B5EF4-FFF2-40B4-BE49-F238E27FC236}">
                <a16:creationId xmlns:a16="http://schemas.microsoft.com/office/drawing/2014/main" id="{356D34A6-AD1F-42A1-B8F2-A8320F016C9B}"/>
              </a:ext>
            </a:extLst>
          </p:cNvPr>
          <p:cNvCxnSpPr>
            <a:cxnSpLocks/>
            <a:stCxn id="47" idx="1"/>
          </p:cNvCxnSpPr>
          <p:nvPr/>
        </p:nvCxnSpPr>
        <p:spPr>
          <a:xfrm>
            <a:off x="4236817" y="4534188"/>
            <a:ext cx="1678190" cy="1589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Gerader Verbinder 72">
            <a:extLst>
              <a:ext uri="{FF2B5EF4-FFF2-40B4-BE49-F238E27FC236}">
                <a16:creationId xmlns:a16="http://schemas.microsoft.com/office/drawing/2014/main" id="{E346E3F4-3667-463B-996C-C8CF5E52EFF7}"/>
              </a:ext>
            </a:extLst>
          </p:cNvPr>
          <p:cNvCxnSpPr>
            <a:cxnSpLocks/>
            <a:stCxn id="69" idx="7"/>
            <a:endCxn id="66" idx="6"/>
          </p:cNvCxnSpPr>
          <p:nvPr/>
        </p:nvCxnSpPr>
        <p:spPr>
          <a:xfrm flipV="1">
            <a:off x="5199774" y="4693177"/>
            <a:ext cx="740633" cy="7605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r Verbinder 73">
            <a:extLst>
              <a:ext uri="{FF2B5EF4-FFF2-40B4-BE49-F238E27FC236}">
                <a16:creationId xmlns:a16="http://schemas.microsoft.com/office/drawing/2014/main" id="{F1881CCB-B5D7-4C93-AB96-5FDCC344078D}"/>
              </a:ext>
            </a:extLst>
          </p:cNvPr>
          <p:cNvCxnSpPr>
            <a:cxnSpLocks/>
            <a:stCxn id="61" idx="2"/>
          </p:cNvCxnSpPr>
          <p:nvPr/>
        </p:nvCxnSpPr>
        <p:spPr>
          <a:xfrm>
            <a:off x="3765060" y="4692035"/>
            <a:ext cx="1415271" cy="9053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Gerader Verbinder 74">
            <a:extLst>
              <a:ext uri="{FF2B5EF4-FFF2-40B4-BE49-F238E27FC236}">
                <a16:creationId xmlns:a16="http://schemas.microsoft.com/office/drawing/2014/main" id="{01D58826-164B-468C-BF64-816D3C10CBD0}"/>
              </a:ext>
            </a:extLst>
          </p:cNvPr>
          <p:cNvCxnSpPr>
            <a:cxnSpLocks/>
            <a:stCxn id="61" idx="2"/>
            <a:endCxn id="47" idx="0"/>
          </p:cNvCxnSpPr>
          <p:nvPr/>
        </p:nvCxnSpPr>
        <p:spPr>
          <a:xfrm flipV="1">
            <a:off x="3765060" y="4526280"/>
            <a:ext cx="490849" cy="165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39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1" grpId="0" animBg="1"/>
      <p:bldP spid="66" grpId="0" animBg="1"/>
      <p:bldP spid="6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  <a:stCxn id="53" idx="5"/>
          </p:cNvCxnSpPr>
          <p:nvPr/>
        </p:nvCxnSpPr>
        <p:spPr>
          <a:xfrm flipV="1">
            <a:off x="4896185" y="2606042"/>
            <a:ext cx="11095" cy="425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D37444F5-AAEA-4489-872C-8479C15B41CD}"/>
              </a:ext>
            </a:extLst>
          </p:cNvPr>
          <p:cNvCxnSpPr>
            <a:cxnSpLocks/>
            <a:stCxn id="56" idx="0"/>
          </p:cNvCxnSpPr>
          <p:nvPr/>
        </p:nvCxnSpPr>
        <p:spPr>
          <a:xfrm flipV="1">
            <a:off x="5913407" y="1743076"/>
            <a:ext cx="452468" cy="1242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96B01451-0EC0-47B3-8E7A-10400550BA65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5493885" y="1069976"/>
            <a:ext cx="465590" cy="1915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45B9D44-BD84-4C92-ADE9-C90E9F81B03D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5185690" y="403226"/>
            <a:ext cx="373735" cy="2582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48F5C7BE-D665-449C-864F-F41B1172137C}"/>
              </a:ext>
            </a:extLst>
          </p:cNvPr>
          <p:cNvCxnSpPr>
            <a:cxnSpLocks/>
            <a:stCxn id="48" idx="6"/>
          </p:cNvCxnSpPr>
          <p:nvPr/>
        </p:nvCxnSpPr>
        <p:spPr>
          <a:xfrm flipH="1" flipV="1">
            <a:off x="3438526" y="1666876"/>
            <a:ext cx="377812" cy="1345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9F26C230-F453-4005-B1C3-C1C05D4F36F1}"/>
              </a:ext>
            </a:extLst>
          </p:cNvPr>
          <p:cNvCxnSpPr>
            <a:cxnSpLocks/>
            <a:stCxn id="49" idx="5"/>
          </p:cNvCxnSpPr>
          <p:nvPr/>
        </p:nvCxnSpPr>
        <p:spPr>
          <a:xfrm flipH="1" flipV="1">
            <a:off x="3838576" y="2339976"/>
            <a:ext cx="161966" cy="691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40">
            <a:extLst>
              <a:ext uri="{FF2B5EF4-FFF2-40B4-BE49-F238E27FC236}">
                <a16:creationId xmlns:a16="http://schemas.microsoft.com/office/drawing/2014/main" id="{2B88C7E7-31D6-48E9-AFE1-E6CF1EC96650}"/>
              </a:ext>
            </a:extLst>
          </p:cNvPr>
          <p:cNvCxnSpPr>
            <a:cxnSpLocks/>
            <a:stCxn id="51" idx="0"/>
          </p:cNvCxnSpPr>
          <p:nvPr/>
        </p:nvCxnSpPr>
        <p:spPr>
          <a:xfrm flipH="1" flipV="1">
            <a:off x="4381502" y="2471739"/>
            <a:ext cx="36058" cy="513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45E3AED4-6A4A-482F-A725-F8BD02334A5B}"/>
              </a:ext>
            </a:extLst>
          </p:cNvPr>
          <p:cNvCxnSpPr>
            <a:cxnSpLocks/>
            <a:stCxn id="52" idx="0"/>
          </p:cNvCxnSpPr>
          <p:nvPr/>
        </p:nvCxnSpPr>
        <p:spPr>
          <a:xfrm flipH="1" flipV="1">
            <a:off x="4514851" y="1935958"/>
            <a:ext cx="44580" cy="1049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lipse 47">
            <a:extLst>
              <a:ext uri="{FF2B5EF4-FFF2-40B4-BE49-F238E27FC236}">
                <a16:creationId xmlns:a16="http://schemas.microsoft.com/office/drawing/2014/main" id="{012F7B28-5CE5-435F-A57A-094D1476BA70}"/>
              </a:ext>
            </a:extLst>
          </p:cNvPr>
          <p:cNvSpPr/>
          <p:nvPr/>
        </p:nvSpPr>
        <p:spPr>
          <a:xfrm>
            <a:off x="3762338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799852AC-F066-4E73-A877-5A4CE2B889B9}"/>
              </a:ext>
            </a:extLst>
          </p:cNvPr>
          <p:cNvSpPr/>
          <p:nvPr/>
        </p:nvSpPr>
        <p:spPr>
          <a:xfrm>
            <a:off x="395445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B13226A4-B6E0-48CB-A6F4-CC47BA81BB64}"/>
              </a:ext>
            </a:extLst>
          </p:cNvPr>
          <p:cNvSpPr/>
          <p:nvPr/>
        </p:nvSpPr>
        <p:spPr>
          <a:xfrm>
            <a:off x="4234619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6BD07C03-5541-4832-ABD9-5683562ED29A}"/>
              </a:ext>
            </a:extLst>
          </p:cNvPr>
          <p:cNvSpPr/>
          <p:nvPr/>
        </p:nvSpPr>
        <p:spPr>
          <a:xfrm>
            <a:off x="4390560" y="298530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CCAC0FE1-314C-462D-AAE9-7B69890DBD7E}"/>
              </a:ext>
            </a:extLst>
          </p:cNvPr>
          <p:cNvSpPr/>
          <p:nvPr/>
        </p:nvSpPr>
        <p:spPr>
          <a:xfrm>
            <a:off x="4532431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9411F3E4-A7D1-4D73-8111-B11D63A68F69}"/>
              </a:ext>
            </a:extLst>
          </p:cNvPr>
          <p:cNvSpPr/>
          <p:nvPr/>
        </p:nvSpPr>
        <p:spPr>
          <a:xfrm>
            <a:off x="4850093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A2BF2D10-F113-42EA-ACAB-5E6F634128D9}"/>
              </a:ext>
            </a:extLst>
          </p:cNvPr>
          <p:cNvSpPr/>
          <p:nvPr/>
        </p:nvSpPr>
        <p:spPr>
          <a:xfrm>
            <a:off x="515869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AA36CCD3-08F9-4676-9D0D-7836D8AF2E85}"/>
              </a:ext>
            </a:extLst>
          </p:cNvPr>
          <p:cNvSpPr/>
          <p:nvPr/>
        </p:nvSpPr>
        <p:spPr>
          <a:xfrm>
            <a:off x="5466885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5E0BC9FB-459A-4038-89FD-6A165FD35E24}"/>
              </a:ext>
            </a:extLst>
          </p:cNvPr>
          <p:cNvSpPr/>
          <p:nvPr/>
        </p:nvSpPr>
        <p:spPr>
          <a:xfrm>
            <a:off x="5886407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A65B0B39-F3C9-4571-A1A3-58CE405060E8}"/>
              </a:ext>
            </a:extLst>
          </p:cNvPr>
          <p:cNvCxnSpPr>
            <a:cxnSpLocks/>
          </p:cNvCxnSpPr>
          <p:nvPr/>
        </p:nvCxnSpPr>
        <p:spPr>
          <a:xfrm>
            <a:off x="3793190" y="3028762"/>
            <a:ext cx="0" cy="27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Gerader Verbinder 41">
            <a:extLst>
              <a:ext uri="{FF2B5EF4-FFF2-40B4-BE49-F238E27FC236}">
                <a16:creationId xmlns:a16="http://schemas.microsoft.com/office/drawing/2014/main" id="{5BC12444-A876-42C9-9EE7-684E1B971742}"/>
              </a:ext>
            </a:extLst>
          </p:cNvPr>
          <p:cNvCxnSpPr>
            <a:cxnSpLocks/>
          </p:cNvCxnSpPr>
          <p:nvPr/>
        </p:nvCxnSpPr>
        <p:spPr>
          <a:xfrm>
            <a:off x="4248289" y="3039294"/>
            <a:ext cx="0" cy="2952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Gerader Verbinder 43">
            <a:extLst>
              <a:ext uri="{FF2B5EF4-FFF2-40B4-BE49-F238E27FC236}">
                <a16:creationId xmlns:a16="http://schemas.microsoft.com/office/drawing/2014/main" id="{0DF5F099-E5C4-4EE4-BFC1-BB7204229C78}"/>
              </a:ext>
            </a:extLst>
          </p:cNvPr>
          <p:cNvCxnSpPr>
            <a:cxnSpLocks/>
          </p:cNvCxnSpPr>
          <p:nvPr/>
        </p:nvCxnSpPr>
        <p:spPr>
          <a:xfrm>
            <a:off x="5913407" y="3012294"/>
            <a:ext cx="0" cy="27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Ellipse 44">
            <a:extLst>
              <a:ext uri="{FF2B5EF4-FFF2-40B4-BE49-F238E27FC236}">
                <a16:creationId xmlns:a16="http://schemas.microsoft.com/office/drawing/2014/main" id="{FBC0F6F0-C123-400A-8613-0AF6E9EBABC4}"/>
              </a:ext>
            </a:extLst>
          </p:cNvPr>
          <p:cNvSpPr/>
          <p:nvPr/>
        </p:nvSpPr>
        <p:spPr>
          <a:xfrm>
            <a:off x="4229856" y="59458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21053A8F-FC94-4917-AC8C-4BBE1275EED7}"/>
              </a:ext>
            </a:extLst>
          </p:cNvPr>
          <p:cNvSpPr/>
          <p:nvPr/>
        </p:nvSpPr>
        <p:spPr>
          <a:xfrm>
            <a:off x="3762338" y="570973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64E56020-68AF-4E11-ABF4-48E911FFC231}"/>
              </a:ext>
            </a:extLst>
          </p:cNvPr>
          <p:cNvSpPr/>
          <p:nvPr/>
        </p:nvSpPr>
        <p:spPr>
          <a:xfrm>
            <a:off x="5886407" y="56987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2" name="Gerader Verbinder 61">
            <a:extLst>
              <a:ext uri="{FF2B5EF4-FFF2-40B4-BE49-F238E27FC236}">
                <a16:creationId xmlns:a16="http://schemas.microsoft.com/office/drawing/2014/main" id="{236DF767-F2B5-4BE8-AECC-50B98B7EA01B}"/>
              </a:ext>
            </a:extLst>
          </p:cNvPr>
          <p:cNvCxnSpPr>
            <a:cxnSpLocks/>
          </p:cNvCxnSpPr>
          <p:nvPr/>
        </p:nvCxnSpPr>
        <p:spPr>
          <a:xfrm>
            <a:off x="5178070" y="3013522"/>
            <a:ext cx="0" cy="2556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Ellipse 62">
            <a:extLst>
              <a:ext uri="{FF2B5EF4-FFF2-40B4-BE49-F238E27FC236}">
                <a16:creationId xmlns:a16="http://schemas.microsoft.com/office/drawing/2014/main" id="{1C13E2AB-EBF6-4EBB-8480-075414B877A5}"/>
              </a:ext>
            </a:extLst>
          </p:cNvPr>
          <p:cNvSpPr/>
          <p:nvPr/>
        </p:nvSpPr>
        <p:spPr>
          <a:xfrm>
            <a:off x="5158360" y="5551418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5" name="Gerader Verbinder 64">
            <a:extLst>
              <a:ext uri="{FF2B5EF4-FFF2-40B4-BE49-F238E27FC236}">
                <a16:creationId xmlns:a16="http://schemas.microsoft.com/office/drawing/2014/main" id="{C6A8D51C-E38E-4300-9DBE-5C510A6747F5}"/>
              </a:ext>
            </a:extLst>
          </p:cNvPr>
          <p:cNvCxnSpPr>
            <a:cxnSpLocks/>
            <a:stCxn id="45" idx="6"/>
            <a:endCxn id="59" idx="2"/>
          </p:cNvCxnSpPr>
          <p:nvPr/>
        </p:nvCxnSpPr>
        <p:spPr>
          <a:xfrm flipV="1">
            <a:off x="4283856" y="5725794"/>
            <a:ext cx="1602551" cy="2470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r Verbinder 66">
            <a:extLst>
              <a:ext uri="{FF2B5EF4-FFF2-40B4-BE49-F238E27FC236}">
                <a16:creationId xmlns:a16="http://schemas.microsoft.com/office/drawing/2014/main" id="{7F8EF19E-D849-4920-85F9-797827EE0F3A}"/>
              </a:ext>
            </a:extLst>
          </p:cNvPr>
          <p:cNvCxnSpPr>
            <a:cxnSpLocks/>
            <a:stCxn id="63" idx="2"/>
            <a:endCxn id="59" idx="2"/>
          </p:cNvCxnSpPr>
          <p:nvPr/>
        </p:nvCxnSpPr>
        <p:spPr>
          <a:xfrm>
            <a:off x="5158360" y="5578418"/>
            <a:ext cx="728047" cy="14737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Gerader Verbinder 69">
            <a:extLst>
              <a:ext uri="{FF2B5EF4-FFF2-40B4-BE49-F238E27FC236}">
                <a16:creationId xmlns:a16="http://schemas.microsoft.com/office/drawing/2014/main" id="{41D2A143-413E-47B3-8033-1173338288C9}"/>
              </a:ext>
            </a:extLst>
          </p:cNvPr>
          <p:cNvCxnSpPr>
            <a:cxnSpLocks/>
            <a:stCxn id="58" idx="6"/>
          </p:cNvCxnSpPr>
          <p:nvPr/>
        </p:nvCxnSpPr>
        <p:spPr>
          <a:xfrm flipV="1">
            <a:off x="3816338" y="5586223"/>
            <a:ext cx="1361732" cy="15051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r Verbinder 71">
            <a:extLst>
              <a:ext uri="{FF2B5EF4-FFF2-40B4-BE49-F238E27FC236}">
                <a16:creationId xmlns:a16="http://schemas.microsoft.com/office/drawing/2014/main" id="{77E33B6A-9F84-46CD-888B-CCD8E5299D6C}"/>
              </a:ext>
            </a:extLst>
          </p:cNvPr>
          <p:cNvCxnSpPr>
            <a:cxnSpLocks/>
            <a:stCxn id="58" idx="6"/>
            <a:endCxn id="45" idx="2"/>
          </p:cNvCxnSpPr>
          <p:nvPr/>
        </p:nvCxnSpPr>
        <p:spPr>
          <a:xfrm>
            <a:off x="3816338" y="5736737"/>
            <a:ext cx="413518" cy="2360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6E6B9DC-05C4-4375-B0C1-808A16A917A3}"/>
              </a:ext>
            </a:extLst>
          </p:cNvPr>
          <p:cNvCxnSpPr/>
          <p:nvPr/>
        </p:nvCxnSpPr>
        <p:spPr>
          <a:xfrm flipH="1">
            <a:off x="2171700" y="4541520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Ellipse 46">
            <a:extLst>
              <a:ext uri="{FF2B5EF4-FFF2-40B4-BE49-F238E27FC236}">
                <a16:creationId xmlns:a16="http://schemas.microsoft.com/office/drawing/2014/main" id="{0D5B8D1A-98D8-47BB-BCA4-8DFA40CF09DD}"/>
              </a:ext>
            </a:extLst>
          </p:cNvPr>
          <p:cNvSpPr/>
          <p:nvPr/>
        </p:nvSpPr>
        <p:spPr>
          <a:xfrm>
            <a:off x="4228909" y="4526280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Ellipse 60">
            <a:extLst>
              <a:ext uri="{FF2B5EF4-FFF2-40B4-BE49-F238E27FC236}">
                <a16:creationId xmlns:a16="http://schemas.microsoft.com/office/drawing/2014/main" id="{5B447460-9CE2-4DE3-A194-AF2AE6DAC511}"/>
              </a:ext>
            </a:extLst>
          </p:cNvPr>
          <p:cNvSpPr/>
          <p:nvPr/>
        </p:nvSpPr>
        <p:spPr>
          <a:xfrm>
            <a:off x="3765060" y="466503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CA83E70F-060D-46FE-9903-99A37A80C867}"/>
              </a:ext>
            </a:extLst>
          </p:cNvPr>
          <p:cNvSpPr/>
          <p:nvPr/>
        </p:nvSpPr>
        <p:spPr>
          <a:xfrm>
            <a:off x="5886407" y="466617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2FAAD17F-DA58-45D7-924D-654A61C53802}"/>
              </a:ext>
            </a:extLst>
          </p:cNvPr>
          <p:cNvSpPr/>
          <p:nvPr/>
        </p:nvSpPr>
        <p:spPr>
          <a:xfrm>
            <a:off x="5153682" y="47613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1" name="Gerader Verbinder 70">
            <a:extLst>
              <a:ext uri="{FF2B5EF4-FFF2-40B4-BE49-F238E27FC236}">
                <a16:creationId xmlns:a16="http://schemas.microsoft.com/office/drawing/2014/main" id="{356D34A6-AD1F-42A1-B8F2-A8320F016C9B}"/>
              </a:ext>
            </a:extLst>
          </p:cNvPr>
          <p:cNvCxnSpPr>
            <a:cxnSpLocks/>
            <a:stCxn id="47" idx="1"/>
          </p:cNvCxnSpPr>
          <p:nvPr/>
        </p:nvCxnSpPr>
        <p:spPr>
          <a:xfrm>
            <a:off x="4236817" y="4534188"/>
            <a:ext cx="1678190" cy="1589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Gerader Verbinder 72">
            <a:extLst>
              <a:ext uri="{FF2B5EF4-FFF2-40B4-BE49-F238E27FC236}">
                <a16:creationId xmlns:a16="http://schemas.microsoft.com/office/drawing/2014/main" id="{E346E3F4-3667-463B-996C-C8CF5E52EFF7}"/>
              </a:ext>
            </a:extLst>
          </p:cNvPr>
          <p:cNvCxnSpPr>
            <a:cxnSpLocks/>
            <a:stCxn id="69" idx="7"/>
            <a:endCxn id="66" idx="6"/>
          </p:cNvCxnSpPr>
          <p:nvPr/>
        </p:nvCxnSpPr>
        <p:spPr>
          <a:xfrm flipV="1">
            <a:off x="5199774" y="4693177"/>
            <a:ext cx="740633" cy="7605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r Verbinder 73">
            <a:extLst>
              <a:ext uri="{FF2B5EF4-FFF2-40B4-BE49-F238E27FC236}">
                <a16:creationId xmlns:a16="http://schemas.microsoft.com/office/drawing/2014/main" id="{F1881CCB-B5D7-4C93-AB96-5FDCC344078D}"/>
              </a:ext>
            </a:extLst>
          </p:cNvPr>
          <p:cNvCxnSpPr>
            <a:cxnSpLocks/>
            <a:stCxn id="61" idx="2"/>
          </p:cNvCxnSpPr>
          <p:nvPr/>
        </p:nvCxnSpPr>
        <p:spPr>
          <a:xfrm>
            <a:off x="3765060" y="4692035"/>
            <a:ext cx="1415271" cy="9053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Gerader Verbinder 74">
            <a:extLst>
              <a:ext uri="{FF2B5EF4-FFF2-40B4-BE49-F238E27FC236}">
                <a16:creationId xmlns:a16="http://schemas.microsoft.com/office/drawing/2014/main" id="{01D58826-164B-468C-BF64-816D3C10CBD0}"/>
              </a:ext>
            </a:extLst>
          </p:cNvPr>
          <p:cNvCxnSpPr>
            <a:cxnSpLocks/>
            <a:stCxn id="61" idx="2"/>
            <a:endCxn id="47" idx="0"/>
          </p:cNvCxnSpPr>
          <p:nvPr/>
        </p:nvCxnSpPr>
        <p:spPr>
          <a:xfrm flipV="1">
            <a:off x="3765060" y="4526280"/>
            <a:ext cx="490849" cy="165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rader Verbinder 56">
            <a:extLst>
              <a:ext uri="{FF2B5EF4-FFF2-40B4-BE49-F238E27FC236}">
                <a16:creationId xmlns:a16="http://schemas.microsoft.com/office/drawing/2014/main" id="{944ED1B7-A0DF-474B-A49D-B72C98668CF5}"/>
              </a:ext>
            </a:extLst>
          </p:cNvPr>
          <p:cNvCxnSpPr/>
          <p:nvPr/>
        </p:nvCxnSpPr>
        <p:spPr>
          <a:xfrm flipH="1">
            <a:off x="2171700" y="3712845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Ellipse 59">
            <a:extLst>
              <a:ext uri="{FF2B5EF4-FFF2-40B4-BE49-F238E27FC236}">
                <a16:creationId xmlns:a16="http://schemas.microsoft.com/office/drawing/2014/main" id="{D66A79FD-8D32-443D-A30C-487A66518289}"/>
              </a:ext>
            </a:extLst>
          </p:cNvPr>
          <p:cNvSpPr/>
          <p:nvPr/>
        </p:nvSpPr>
        <p:spPr>
          <a:xfrm>
            <a:off x="4221289" y="3691111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7C118381-6A9B-4DE8-B9DE-8CB015B0C37C}"/>
              </a:ext>
            </a:extLst>
          </p:cNvPr>
          <p:cNvCxnSpPr>
            <a:stCxn id="60" idx="2"/>
            <a:endCxn id="20" idx="3"/>
          </p:cNvCxnSpPr>
          <p:nvPr/>
        </p:nvCxnSpPr>
        <p:spPr>
          <a:xfrm flipH="1">
            <a:off x="2610733" y="3718111"/>
            <a:ext cx="1610556" cy="13771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Gerader Verbinder 75">
            <a:extLst>
              <a:ext uri="{FF2B5EF4-FFF2-40B4-BE49-F238E27FC236}">
                <a16:creationId xmlns:a16="http://schemas.microsoft.com/office/drawing/2014/main" id="{4DF1C68E-E636-4C11-A44C-7B7540A2F12E}"/>
              </a:ext>
            </a:extLst>
          </p:cNvPr>
          <p:cNvCxnSpPr>
            <a:cxnSpLocks/>
          </p:cNvCxnSpPr>
          <p:nvPr/>
        </p:nvCxnSpPr>
        <p:spPr>
          <a:xfrm>
            <a:off x="3981450" y="3025796"/>
            <a:ext cx="0" cy="9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Ellipse 76">
            <a:extLst>
              <a:ext uri="{FF2B5EF4-FFF2-40B4-BE49-F238E27FC236}">
                <a16:creationId xmlns:a16="http://schemas.microsoft.com/office/drawing/2014/main" id="{111148C3-F9EF-4332-909D-02C821EB7B30}"/>
              </a:ext>
            </a:extLst>
          </p:cNvPr>
          <p:cNvSpPr/>
          <p:nvPr/>
        </p:nvSpPr>
        <p:spPr>
          <a:xfrm>
            <a:off x="3946542" y="390655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8" name="Gerader Verbinder 77">
            <a:extLst>
              <a:ext uri="{FF2B5EF4-FFF2-40B4-BE49-F238E27FC236}">
                <a16:creationId xmlns:a16="http://schemas.microsoft.com/office/drawing/2014/main" id="{A224954C-0ED4-4F1F-8059-F93C899A3C65}"/>
              </a:ext>
            </a:extLst>
          </p:cNvPr>
          <p:cNvCxnSpPr>
            <a:cxnSpLocks/>
            <a:endCxn id="15" idx="6"/>
          </p:cNvCxnSpPr>
          <p:nvPr/>
        </p:nvCxnSpPr>
        <p:spPr>
          <a:xfrm>
            <a:off x="3973542" y="3928803"/>
            <a:ext cx="6383446" cy="11527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9" name="Gerader Verbinder 78">
            <a:extLst>
              <a:ext uri="{FF2B5EF4-FFF2-40B4-BE49-F238E27FC236}">
                <a16:creationId xmlns:a16="http://schemas.microsoft.com/office/drawing/2014/main" id="{336CF7A8-1FE4-4D7D-B1A8-159F1EEDB41B}"/>
              </a:ext>
            </a:extLst>
          </p:cNvPr>
          <p:cNvCxnSpPr>
            <a:cxnSpLocks/>
          </p:cNvCxnSpPr>
          <p:nvPr/>
        </p:nvCxnSpPr>
        <p:spPr>
          <a:xfrm>
            <a:off x="5493885" y="3010003"/>
            <a:ext cx="0" cy="118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Ellipse 79">
            <a:extLst>
              <a:ext uri="{FF2B5EF4-FFF2-40B4-BE49-F238E27FC236}">
                <a16:creationId xmlns:a16="http://schemas.microsoft.com/office/drawing/2014/main" id="{ED177D1C-664B-4857-81EC-05F5323A347D}"/>
              </a:ext>
            </a:extLst>
          </p:cNvPr>
          <p:cNvSpPr/>
          <p:nvPr/>
        </p:nvSpPr>
        <p:spPr>
          <a:xfrm>
            <a:off x="5466885" y="4172519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1" name="Gerader Verbinder 80">
            <a:extLst>
              <a:ext uri="{FF2B5EF4-FFF2-40B4-BE49-F238E27FC236}">
                <a16:creationId xmlns:a16="http://schemas.microsoft.com/office/drawing/2014/main" id="{46755726-CF84-4E81-A2B9-19BEE5D40B67}"/>
              </a:ext>
            </a:extLst>
          </p:cNvPr>
          <p:cNvCxnSpPr>
            <a:cxnSpLocks/>
          </p:cNvCxnSpPr>
          <p:nvPr/>
        </p:nvCxnSpPr>
        <p:spPr>
          <a:xfrm flipV="1">
            <a:off x="3792060" y="3930092"/>
            <a:ext cx="181482" cy="7749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488E89FD-1783-4412-927D-300EE48007DE}"/>
              </a:ext>
            </a:extLst>
          </p:cNvPr>
          <p:cNvCxnSpPr>
            <a:cxnSpLocks/>
            <a:stCxn id="47" idx="0"/>
            <a:endCxn id="77" idx="0"/>
          </p:cNvCxnSpPr>
          <p:nvPr/>
        </p:nvCxnSpPr>
        <p:spPr>
          <a:xfrm flipH="1" flipV="1">
            <a:off x="3973542" y="3906553"/>
            <a:ext cx="282367" cy="61972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Gerader Verbinder 82">
            <a:extLst>
              <a:ext uri="{FF2B5EF4-FFF2-40B4-BE49-F238E27FC236}">
                <a16:creationId xmlns:a16="http://schemas.microsoft.com/office/drawing/2014/main" id="{9F003B2A-B32D-4CBF-BF24-158C96F38107}"/>
              </a:ext>
            </a:extLst>
          </p:cNvPr>
          <p:cNvCxnSpPr>
            <a:cxnSpLocks/>
            <a:stCxn id="66" idx="7"/>
          </p:cNvCxnSpPr>
          <p:nvPr/>
        </p:nvCxnSpPr>
        <p:spPr>
          <a:xfrm flipH="1" flipV="1">
            <a:off x="5496497" y="4204369"/>
            <a:ext cx="436002" cy="4697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795C9604-6462-44EA-A151-2580487592D7}"/>
              </a:ext>
            </a:extLst>
          </p:cNvPr>
          <p:cNvCxnSpPr>
            <a:cxnSpLocks/>
            <a:stCxn id="69" idx="0"/>
          </p:cNvCxnSpPr>
          <p:nvPr/>
        </p:nvCxnSpPr>
        <p:spPr>
          <a:xfrm flipV="1">
            <a:off x="5180682" y="4229853"/>
            <a:ext cx="307907" cy="53147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Gerader Verbinder 84">
            <a:extLst>
              <a:ext uri="{FF2B5EF4-FFF2-40B4-BE49-F238E27FC236}">
                <a16:creationId xmlns:a16="http://schemas.microsoft.com/office/drawing/2014/main" id="{8F93D6C4-2375-4221-845D-FD23EECADB9E}"/>
              </a:ext>
            </a:extLst>
          </p:cNvPr>
          <p:cNvCxnSpPr>
            <a:cxnSpLocks/>
            <a:stCxn id="80" idx="6"/>
          </p:cNvCxnSpPr>
          <p:nvPr/>
        </p:nvCxnSpPr>
        <p:spPr>
          <a:xfrm flipH="1" flipV="1">
            <a:off x="3978699" y="3919465"/>
            <a:ext cx="1542186" cy="2800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E587D8EA-A2F4-4B7D-BBA6-105CA4A09798}"/>
              </a:ext>
            </a:extLst>
          </p:cNvPr>
          <p:cNvCxnSpPr>
            <a:cxnSpLocks/>
          </p:cNvCxnSpPr>
          <p:nvPr/>
        </p:nvCxnSpPr>
        <p:spPr>
          <a:xfrm flipH="1" flipV="1">
            <a:off x="3789340" y="4694447"/>
            <a:ext cx="0" cy="10518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Gerader Verbinder 86">
            <a:extLst>
              <a:ext uri="{FF2B5EF4-FFF2-40B4-BE49-F238E27FC236}">
                <a16:creationId xmlns:a16="http://schemas.microsoft.com/office/drawing/2014/main" id="{7F3A66CF-6395-4A65-AB7E-7B44CC05C45B}"/>
              </a:ext>
            </a:extLst>
          </p:cNvPr>
          <p:cNvCxnSpPr>
            <a:cxnSpLocks/>
            <a:endCxn id="47" idx="0"/>
          </p:cNvCxnSpPr>
          <p:nvPr/>
        </p:nvCxnSpPr>
        <p:spPr>
          <a:xfrm flipV="1">
            <a:off x="4255909" y="4526280"/>
            <a:ext cx="0" cy="1446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9D5C8E17-4EA0-4E7D-B806-88BD90ABB9E9}"/>
              </a:ext>
            </a:extLst>
          </p:cNvPr>
          <p:cNvCxnSpPr>
            <a:cxnSpLocks/>
          </p:cNvCxnSpPr>
          <p:nvPr/>
        </p:nvCxnSpPr>
        <p:spPr>
          <a:xfrm flipH="1" flipV="1">
            <a:off x="5913407" y="4693990"/>
            <a:ext cx="0" cy="1044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CDC346A5-B1BC-485F-9F6B-F245633A1E52}"/>
              </a:ext>
            </a:extLst>
          </p:cNvPr>
          <p:cNvCxnSpPr>
            <a:cxnSpLocks/>
          </p:cNvCxnSpPr>
          <p:nvPr/>
        </p:nvCxnSpPr>
        <p:spPr>
          <a:xfrm flipH="1" flipV="1">
            <a:off x="5178987" y="4780004"/>
            <a:ext cx="0" cy="785455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4757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77" grpId="0" animBg="1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  <a:stCxn id="53" idx="5"/>
          </p:cNvCxnSpPr>
          <p:nvPr/>
        </p:nvCxnSpPr>
        <p:spPr>
          <a:xfrm flipV="1">
            <a:off x="4896185" y="2606042"/>
            <a:ext cx="11095" cy="425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D37444F5-AAEA-4489-872C-8479C15B41CD}"/>
              </a:ext>
            </a:extLst>
          </p:cNvPr>
          <p:cNvCxnSpPr>
            <a:cxnSpLocks/>
            <a:stCxn id="56" idx="0"/>
          </p:cNvCxnSpPr>
          <p:nvPr/>
        </p:nvCxnSpPr>
        <p:spPr>
          <a:xfrm flipV="1">
            <a:off x="5913407" y="1743076"/>
            <a:ext cx="452468" cy="1242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96B01451-0EC0-47B3-8E7A-10400550BA65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5493885" y="1069976"/>
            <a:ext cx="465590" cy="1915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45B9D44-BD84-4C92-ADE9-C90E9F81B03D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5185690" y="403226"/>
            <a:ext cx="373735" cy="2582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48F5C7BE-D665-449C-864F-F41B1172137C}"/>
              </a:ext>
            </a:extLst>
          </p:cNvPr>
          <p:cNvCxnSpPr>
            <a:cxnSpLocks/>
            <a:stCxn id="48" idx="6"/>
          </p:cNvCxnSpPr>
          <p:nvPr/>
        </p:nvCxnSpPr>
        <p:spPr>
          <a:xfrm flipH="1" flipV="1">
            <a:off x="3438526" y="1666876"/>
            <a:ext cx="377812" cy="1345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9F26C230-F453-4005-B1C3-C1C05D4F36F1}"/>
              </a:ext>
            </a:extLst>
          </p:cNvPr>
          <p:cNvCxnSpPr>
            <a:cxnSpLocks/>
            <a:stCxn id="49" idx="5"/>
          </p:cNvCxnSpPr>
          <p:nvPr/>
        </p:nvCxnSpPr>
        <p:spPr>
          <a:xfrm flipH="1" flipV="1">
            <a:off x="3838576" y="2339976"/>
            <a:ext cx="161966" cy="691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40">
            <a:extLst>
              <a:ext uri="{FF2B5EF4-FFF2-40B4-BE49-F238E27FC236}">
                <a16:creationId xmlns:a16="http://schemas.microsoft.com/office/drawing/2014/main" id="{2B88C7E7-31D6-48E9-AFE1-E6CF1EC96650}"/>
              </a:ext>
            </a:extLst>
          </p:cNvPr>
          <p:cNvCxnSpPr>
            <a:cxnSpLocks/>
            <a:stCxn id="51" idx="0"/>
          </p:cNvCxnSpPr>
          <p:nvPr/>
        </p:nvCxnSpPr>
        <p:spPr>
          <a:xfrm flipH="1" flipV="1">
            <a:off x="4381502" y="2471739"/>
            <a:ext cx="36058" cy="513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45E3AED4-6A4A-482F-A725-F8BD02334A5B}"/>
              </a:ext>
            </a:extLst>
          </p:cNvPr>
          <p:cNvCxnSpPr>
            <a:cxnSpLocks/>
            <a:stCxn id="52" idx="0"/>
          </p:cNvCxnSpPr>
          <p:nvPr/>
        </p:nvCxnSpPr>
        <p:spPr>
          <a:xfrm flipH="1" flipV="1">
            <a:off x="4514851" y="1935958"/>
            <a:ext cx="44580" cy="1049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lipse 47">
            <a:extLst>
              <a:ext uri="{FF2B5EF4-FFF2-40B4-BE49-F238E27FC236}">
                <a16:creationId xmlns:a16="http://schemas.microsoft.com/office/drawing/2014/main" id="{012F7B28-5CE5-435F-A57A-094D1476BA70}"/>
              </a:ext>
            </a:extLst>
          </p:cNvPr>
          <p:cNvSpPr/>
          <p:nvPr/>
        </p:nvSpPr>
        <p:spPr>
          <a:xfrm>
            <a:off x="3762338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799852AC-F066-4E73-A877-5A4CE2B889B9}"/>
              </a:ext>
            </a:extLst>
          </p:cNvPr>
          <p:cNvSpPr/>
          <p:nvPr/>
        </p:nvSpPr>
        <p:spPr>
          <a:xfrm>
            <a:off x="395445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B13226A4-B6E0-48CB-A6F4-CC47BA81BB64}"/>
              </a:ext>
            </a:extLst>
          </p:cNvPr>
          <p:cNvSpPr/>
          <p:nvPr/>
        </p:nvSpPr>
        <p:spPr>
          <a:xfrm>
            <a:off x="4234619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6BD07C03-5541-4832-ABD9-5683562ED29A}"/>
              </a:ext>
            </a:extLst>
          </p:cNvPr>
          <p:cNvSpPr/>
          <p:nvPr/>
        </p:nvSpPr>
        <p:spPr>
          <a:xfrm>
            <a:off x="4390560" y="298530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CCAC0FE1-314C-462D-AAE9-7B69890DBD7E}"/>
              </a:ext>
            </a:extLst>
          </p:cNvPr>
          <p:cNvSpPr/>
          <p:nvPr/>
        </p:nvSpPr>
        <p:spPr>
          <a:xfrm>
            <a:off x="4532431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9411F3E4-A7D1-4D73-8111-B11D63A68F69}"/>
              </a:ext>
            </a:extLst>
          </p:cNvPr>
          <p:cNvSpPr/>
          <p:nvPr/>
        </p:nvSpPr>
        <p:spPr>
          <a:xfrm>
            <a:off x="4850093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A2BF2D10-F113-42EA-ACAB-5E6F634128D9}"/>
              </a:ext>
            </a:extLst>
          </p:cNvPr>
          <p:cNvSpPr/>
          <p:nvPr/>
        </p:nvSpPr>
        <p:spPr>
          <a:xfrm>
            <a:off x="515869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AA36CCD3-08F9-4676-9D0D-7836D8AF2E85}"/>
              </a:ext>
            </a:extLst>
          </p:cNvPr>
          <p:cNvSpPr/>
          <p:nvPr/>
        </p:nvSpPr>
        <p:spPr>
          <a:xfrm>
            <a:off x="5466885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5E0BC9FB-459A-4038-89FD-6A165FD35E24}"/>
              </a:ext>
            </a:extLst>
          </p:cNvPr>
          <p:cNvSpPr/>
          <p:nvPr/>
        </p:nvSpPr>
        <p:spPr>
          <a:xfrm>
            <a:off x="5886407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2" name="Gerader Verbinder 41">
            <a:extLst>
              <a:ext uri="{FF2B5EF4-FFF2-40B4-BE49-F238E27FC236}">
                <a16:creationId xmlns:a16="http://schemas.microsoft.com/office/drawing/2014/main" id="{5BC12444-A876-42C9-9EE7-684E1B971742}"/>
              </a:ext>
            </a:extLst>
          </p:cNvPr>
          <p:cNvCxnSpPr>
            <a:cxnSpLocks/>
          </p:cNvCxnSpPr>
          <p:nvPr/>
        </p:nvCxnSpPr>
        <p:spPr>
          <a:xfrm>
            <a:off x="4248289" y="3039294"/>
            <a:ext cx="0" cy="2952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Ellipse 44">
            <a:extLst>
              <a:ext uri="{FF2B5EF4-FFF2-40B4-BE49-F238E27FC236}">
                <a16:creationId xmlns:a16="http://schemas.microsoft.com/office/drawing/2014/main" id="{FBC0F6F0-C123-400A-8613-0AF6E9EBABC4}"/>
              </a:ext>
            </a:extLst>
          </p:cNvPr>
          <p:cNvSpPr/>
          <p:nvPr/>
        </p:nvSpPr>
        <p:spPr>
          <a:xfrm>
            <a:off x="4229856" y="59458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21053A8F-FC94-4917-AC8C-4BBE1275EED7}"/>
              </a:ext>
            </a:extLst>
          </p:cNvPr>
          <p:cNvSpPr/>
          <p:nvPr/>
        </p:nvSpPr>
        <p:spPr>
          <a:xfrm>
            <a:off x="3762338" y="570973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64E56020-68AF-4E11-ABF4-48E911FFC231}"/>
              </a:ext>
            </a:extLst>
          </p:cNvPr>
          <p:cNvSpPr/>
          <p:nvPr/>
        </p:nvSpPr>
        <p:spPr>
          <a:xfrm>
            <a:off x="5886407" y="56987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Ellipse 62">
            <a:extLst>
              <a:ext uri="{FF2B5EF4-FFF2-40B4-BE49-F238E27FC236}">
                <a16:creationId xmlns:a16="http://schemas.microsoft.com/office/drawing/2014/main" id="{1C13E2AB-EBF6-4EBB-8480-075414B877A5}"/>
              </a:ext>
            </a:extLst>
          </p:cNvPr>
          <p:cNvSpPr/>
          <p:nvPr/>
        </p:nvSpPr>
        <p:spPr>
          <a:xfrm>
            <a:off x="5158360" y="5551418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5" name="Gerader Verbinder 64">
            <a:extLst>
              <a:ext uri="{FF2B5EF4-FFF2-40B4-BE49-F238E27FC236}">
                <a16:creationId xmlns:a16="http://schemas.microsoft.com/office/drawing/2014/main" id="{C6A8D51C-E38E-4300-9DBE-5C510A6747F5}"/>
              </a:ext>
            </a:extLst>
          </p:cNvPr>
          <p:cNvCxnSpPr>
            <a:cxnSpLocks/>
            <a:stCxn id="45" idx="6"/>
            <a:endCxn id="59" idx="2"/>
          </p:cNvCxnSpPr>
          <p:nvPr/>
        </p:nvCxnSpPr>
        <p:spPr>
          <a:xfrm flipV="1">
            <a:off x="4283856" y="5725794"/>
            <a:ext cx="1602551" cy="2470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r Verbinder 66">
            <a:extLst>
              <a:ext uri="{FF2B5EF4-FFF2-40B4-BE49-F238E27FC236}">
                <a16:creationId xmlns:a16="http://schemas.microsoft.com/office/drawing/2014/main" id="{7F8EF19E-D849-4920-85F9-797827EE0F3A}"/>
              </a:ext>
            </a:extLst>
          </p:cNvPr>
          <p:cNvCxnSpPr>
            <a:cxnSpLocks/>
            <a:stCxn id="63" idx="2"/>
            <a:endCxn id="59" idx="2"/>
          </p:cNvCxnSpPr>
          <p:nvPr/>
        </p:nvCxnSpPr>
        <p:spPr>
          <a:xfrm>
            <a:off x="5158360" y="5578418"/>
            <a:ext cx="728047" cy="14737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Gerader Verbinder 69">
            <a:extLst>
              <a:ext uri="{FF2B5EF4-FFF2-40B4-BE49-F238E27FC236}">
                <a16:creationId xmlns:a16="http://schemas.microsoft.com/office/drawing/2014/main" id="{41D2A143-413E-47B3-8033-1173338288C9}"/>
              </a:ext>
            </a:extLst>
          </p:cNvPr>
          <p:cNvCxnSpPr>
            <a:cxnSpLocks/>
            <a:stCxn id="58" idx="6"/>
          </p:cNvCxnSpPr>
          <p:nvPr/>
        </p:nvCxnSpPr>
        <p:spPr>
          <a:xfrm flipV="1">
            <a:off x="3816338" y="5586223"/>
            <a:ext cx="1361732" cy="15051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r Verbinder 71">
            <a:extLst>
              <a:ext uri="{FF2B5EF4-FFF2-40B4-BE49-F238E27FC236}">
                <a16:creationId xmlns:a16="http://schemas.microsoft.com/office/drawing/2014/main" id="{77E33B6A-9F84-46CD-888B-CCD8E5299D6C}"/>
              </a:ext>
            </a:extLst>
          </p:cNvPr>
          <p:cNvCxnSpPr>
            <a:cxnSpLocks/>
            <a:stCxn id="58" idx="6"/>
            <a:endCxn id="45" idx="2"/>
          </p:cNvCxnSpPr>
          <p:nvPr/>
        </p:nvCxnSpPr>
        <p:spPr>
          <a:xfrm>
            <a:off x="3816338" y="5736737"/>
            <a:ext cx="413518" cy="2360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6E6B9DC-05C4-4375-B0C1-808A16A917A3}"/>
              </a:ext>
            </a:extLst>
          </p:cNvPr>
          <p:cNvCxnSpPr/>
          <p:nvPr/>
        </p:nvCxnSpPr>
        <p:spPr>
          <a:xfrm flipH="1">
            <a:off x="2171700" y="4541520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Ellipse 46">
            <a:extLst>
              <a:ext uri="{FF2B5EF4-FFF2-40B4-BE49-F238E27FC236}">
                <a16:creationId xmlns:a16="http://schemas.microsoft.com/office/drawing/2014/main" id="{0D5B8D1A-98D8-47BB-BCA4-8DFA40CF09DD}"/>
              </a:ext>
            </a:extLst>
          </p:cNvPr>
          <p:cNvSpPr/>
          <p:nvPr/>
        </p:nvSpPr>
        <p:spPr>
          <a:xfrm>
            <a:off x="4228909" y="4526280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Ellipse 60">
            <a:extLst>
              <a:ext uri="{FF2B5EF4-FFF2-40B4-BE49-F238E27FC236}">
                <a16:creationId xmlns:a16="http://schemas.microsoft.com/office/drawing/2014/main" id="{5B447460-9CE2-4DE3-A194-AF2AE6DAC511}"/>
              </a:ext>
            </a:extLst>
          </p:cNvPr>
          <p:cNvSpPr/>
          <p:nvPr/>
        </p:nvSpPr>
        <p:spPr>
          <a:xfrm>
            <a:off x="3765060" y="466503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CA83E70F-060D-46FE-9903-99A37A80C867}"/>
              </a:ext>
            </a:extLst>
          </p:cNvPr>
          <p:cNvSpPr/>
          <p:nvPr/>
        </p:nvSpPr>
        <p:spPr>
          <a:xfrm>
            <a:off x="5886407" y="466617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2FAAD17F-DA58-45D7-924D-654A61C53802}"/>
              </a:ext>
            </a:extLst>
          </p:cNvPr>
          <p:cNvSpPr/>
          <p:nvPr/>
        </p:nvSpPr>
        <p:spPr>
          <a:xfrm>
            <a:off x="5153682" y="47613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1" name="Gerader Verbinder 70">
            <a:extLst>
              <a:ext uri="{FF2B5EF4-FFF2-40B4-BE49-F238E27FC236}">
                <a16:creationId xmlns:a16="http://schemas.microsoft.com/office/drawing/2014/main" id="{356D34A6-AD1F-42A1-B8F2-A8320F016C9B}"/>
              </a:ext>
            </a:extLst>
          </p:cNvPr>
          <p:cNvCxnSpPr>
            <a:cxnSpLocks/>
            <a:stCxn id="47" idx="1"/>
          </p:cNvCxnSpPr>
          <p:nvPr/>
        </p:nvCxnSpPr>
        <p:spPr>
          <a:xfrm>
            <a:off x="4236817" y="4534188"/>
            <a:ext cx="1678190" cy="1589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Gerader Verbinder 72">
            <a:extLst>
              <a:ext uri="{FF2B5EF4-FFF2-40B4-BE49-F238E27FC236}">
                <a16:creationId xmlns:a16="http://schemas.microsoft.com/office/drawing/2014/main" id="{E346E3F4-3667-463B-996C-C8CF5E52EFF7}"/>
              </a:ext>
            </a:extLst>
          </p:cNvPr>
          <p:cNvCxnSpPr>
            <a:cxnSpLocks/>
            <a:stCxn id="69" idx="7"/>
            <a:endCxn id="66" idx="6"/>
          </p:cNvCxnSpPr>
          <p:nvPr/>
        </p:nvCxnSpPr>
        <p:spPr>
          <a:xfrm flipV="1">
            <a:off x="5199774" y="4693177"/>
            <a:ext cx="740633" cy="7605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r Verbinder 73">
            <a:extLst>
              <a:ext uri="{FF2B5EF4-FFF2-40B4-BE49-F238E27FC236}">
                <a16:creationId xmlns:a16="http://schemas.microsoft.com/office/drawing/2014/main" id="{F1881CCB-B5D7-4C93-AB96-5FDCC344078D}"/>
              </a:ext>
            </a:extLst>
          </p:cNvPr>
          <p:cNvCxnSpPr>
            <a:cxnSpLocks/>
            <a:stCxn id="61" idx="2"/>
          </p:cNvCxnSpPr>
          <p:nvPr/>
        </p:nvCxnSpPr>
        <p:spPr>
          <a:xfrm>
            <a:off x="3765060" y="4692035"/>
            <a:ext cx="1415271" cy="9053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Gerader Verbinder 74">
            <a:extLst>
              <a:ext uri="{FF2B5EF4-FFF2-40B4-BE49-F238E27FC236}">
                <a16:creationId xmlns:a16="http://schemas.microsoft.com/office/drawing/2014/main" id="{01D58826-164B-468C-BF64-816D3C10CBD0}"/>
              </a:ext>
            </a:extLst>
          </p:cNvPr>
          <p:cNvCxnSpPr>
            <a:cxnSpLocks/>
            <a:stCxn id="61" idx="2"/>
            <a:endCxn id="47" idx="0"/>
          </p:cNvCxnSpPr>
          <p:nvPr/>
        </p:nvCxnSpPr>
        <p:spPr>
          <a:xfrm flipV="1">
            <a:off x="3765060" y="4526280"/>
            <a:ext cx="490849" cy="165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rader Verbinder 56">
            <a:extLst>
              <a:ext uri="{FF2B5EF4-FFF2-40B4-BE49-F238E27FC236}">
                <a16:creationId xmlns:a16="http://schemas.microsoft.com/office/drawing/2014/main" id="{944ED1B7-A0DF-474B-A49D-B72C98668CF5}"/>
              </a:ext>
            </a:extLst>
          </p:cNvPr>
          <p:cNvCxnSpPr>
            <a:cxnSpLocks/>
            <a:stCxn id="64" idx="2"/>
            <a:endCxn id="20" idx="3"/>
          </p:cNvCxnSpPr>
          <p:nvPr/>
        </p:nvCxnSpPr>
        <p:spPr>
          <a:xfrm flipH="1">
            <a:off x="2610733" y="3604887"/>
            <a:ext cx="1613373" cy="14903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Gerader Verbinder 75">
            <a:extLst>
              <a:ext uri="{FF2B5EF4-FFF2-40B4-BE49-F238E27FC236}">
                <a16:creationId xmlns:a16="http://schemas.microsoft.com/office/drawing/2014/main" id="{4DF1C68E-E636-4C11-A44C-7B7540A2F12E}"/>
              </a:ext>
            </a:extLst>
          </p:cNvPr>
          <p:cNvCxnSpPr>
            <a:cxnSpLocks/>
          </p:cNvCxnSpPr>
          <p:nvPr/>
        </p:nvCxnSpPr>
        <p:spPr>
          <a:xfrm>
            <a:off x="3981450" y="3025796"/>
            <a:ext cx="0" cy="9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Ellipse 76">
            <a:extLst>
              <a:ext uri="{FF2B5EF4-FFF2-40B4-BE49-F238E27FC236}">
                <a16:creationId xmlns:a16="http://schemas.microsoft.com/office/drawing/2014/main" id="{111148C3-F9EF-4332-909D-02C821EB7B30}"/>
              </a:ext>
            </a:extLst>
          </p:cNvPr>
          <p:cNvSpPr/>
          <p:nvPr/>
        </p:nvSpPr>
        <p:spPr>
          <a:xfrm>
            <a:off x="3946542" y="390655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Ellipse 79">
            <a:extLst>
              <a:ext uri="{FF2B5EF4-FFF2-40B4-BE49-F238E27FC236}">
                <a16:creationId xmlns:a16="http://schemas.microsoft.com/office/drawing/2014/main" id="{ED177D1C-664B-4857-81EC-05F5323A347D}"/>
              </a:ext>
            </a:extLst>
          </p:cNvPr>
          <p:cNvSpPr/>
          <p:nvPr/>
        </p:nvSpPr>
        <p:spPr>
          <a:xfrm>
            <a:off x="5466885" y="4172519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1" name="Gerader Verbinder 80">
            <a:extLst>
              <a:ext uri="{FF2B5EF4-FFF2-40B4-BE49-F238E27FC236}">
                <a16:creationId xmlns:a16="http://schemas.microsoft.com/office/drawing/2014/main" id="{46755726-CF84-4E81-A2B9-19BEE5D40B67}"/>
              </a:ext>
            </a:extLst>
          </p:cNvPr>
          <p:cNvCxnSpPr>
            <a:cxnSpLocks/>
          </p:cNvCxnSpPr>
          <p:nvPr/>
        </p:nvCxnSpPr>
        <p:spPr>
          <a:xfrm flipV="1">
            <a:off x="3792060" y="3930092"/>
            <a:ext cx="181482" cy="7749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488E89FD-1783-4412-927D-300EE48007DE}"/>
              </a:ext>
            </a:extLst>
          </p:cNvPr>
          <p:cNvCxnSpPr>
            <a:cxnSpLocks/>
            <a:stCxn id="47" idx="0"/>
            <a:endCxn id="77" idx="0"/>
          </p:cNvCxnSpPr>
          <p:nvPr/>
        </p:nvCxnSpPr>
        <p:spPr>
          <a:xfrm flipH="1" flipV="1">
            <a:off x="3973542" y="3906553"/>
            <a:ext cx="282367" cy="61972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Gerader Verbinder 82">
            <a:extLst>
              <a:ext uri="{FF2B5EF4-FFF2-40B4-BE49-F238E27FC236}">
                <a16:creationId xmlns:a16="http://schemas.microsoft.com/office/drawing/2014/main" id="{9F003B2A-B32D-4CBF-BF24-158C96F38107}"/>
              </a:ext>
            </a:extLst>
          </p:cNvPr>
          <p:cNvCxnSpPr>
            <a:cxnSpLocks/>
            <a:stCxn id="66" idx="7"/>
          </p:cNvCxnSpPr>
          <p:nvPr/>
        </p:nvCxnSpPr>
        <p:spPr>
          <a:xfrm flipH="1" flipV="1">
            <a:off x="5496497" y="4204369"/>
            <a:ext cx="436002" cy="4697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795C9604-6462-44EA-A151-2580487592D7}"/>
              </a:ext>
            </a:extLst>
          </p:cNvPr>
          <p:cNvCxnSpPr>
            <a:cxnSpLocks/>
            <a:stCxn id="69" idx="0"/>
          </p:cNvCxnSpPr>
          <p:nvPr/>
        </p:nvCxnSpPr>
        <p:spPr>
          <a:xfrm flipV="1">
            <a:off x="5180682" y="4229853"/>
            <a:ext cx="307907" cy="53147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Gerader Verbinder 84">
            <a:extLst>
              <a:ext uri="{FF2B5EF4-FFF2-40B4-BE49-F238E27FC236}">
                <a16:creationId xmlns:a16="http://schemas.microsoft.com/office/drawing/2014/main" id="{8F93D6C4-2375-4221-845D-FD23EECADB9E}"/>
              </a:ext>
            </a:extLst>
          </p:cNvPr>
          <p:cNvCxnSpPr>
            <a:cxnSpLocks/>
            <a:stCxn id="80" idx="6"/>
          </p:cNvCxnSpPr>
          <p:nvPr/>
        </p:nvCxnSpPr>
        <p:spPr>
          <a:xfrm flipH="1" flipV="1">
            <a:off x="3978699" y="3919465"/>
            <a:ext cx="1542186" cy="2800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E587D8EA-A2F4-4B7D-BBA6-105CA4A09798}"/>
              </a:ext>
            </a:extLst>
          </p:cNvPr>
          <p:cNvCxnSpPr>
            <a:cxnSpLocks/>
          </p:cNvCxnSpPr>
          <p:nvPr/>
        </p:nvCxnSpPr>
        <p:spPr>
          <a:xfrm flipH="1" flipV="1">
            <a:off x="3789340" y="4694447"/>
            <a:ext cx="0" cy="10518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Gerader Verbinder 86">
            <a:extLst>
              <a:ext uri="{FF2B5EF4-FFF2-40B4-BE49-F238E27FC236}">
                <a16:creationId xmlns:a16="http://schemas.microsoft.com/office/drawing/2014/main" id="{7F3A66CF-6395-4A65-AB7E-7B44CC05C45B}"/>
              </a:ext>
            </a:extLst>
          </p:cNvPr>
          <p:cNvCxnSpPr>
            <a:cxnSpLocks/>
            <a:endCxn id="47" idx="0"/>
          </p:cNvCxnSpPr>
          <p:nvPr/>
        </p:nvCxnSpPr>
        <p:spPr>
          <a:xfrm flipV="1">
            <a:off x="4255909" y="4526280"/>
            <a:ext cx="0" cy="1446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9D5C8E17-4EA0-4E7D-B806-88BD90ABB9E9}"/>
              </a:ext>
            </a:extLst>
          </p:cNvPr>
          <p:cNvCxnSpPr>
            <a:cxnSpLocks/>
          </p:cNvCxnSpPr>
          <p:nvPr/>
        </p:nvCxnSpPr>
        <p:spPr>
          <a:xfrm flipH="1" flipV="1">
            <a:off x="5913407" y="4693990"/>
            <a:ext cx="0" cy="1044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CDC346A5-B1BC-485F-9F6B-F245633A1E52}"/>
              </a:ext>
            </a:extLst>
          </p:cNvPr>
          <p:cNvCxnSpPr>
            <a:cxnSpLocks/>
          </p:cNvCxnSpPr>
          <p:nvPr/>
        </p:nvCxnSpPr>
        <p:spPr>
          <a:xfrm flipH="1" flipV="1">
            <a:off x="5178987" y="4780004"/>
            <a:ext cx="0" cy="785455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lipse 63">
            <a:extLst>
              <a:ext uri="{FF2B5EF4-FFF2-40B4-BE49-F238E27FC236}">
                <a16:creationId xmlns:a16="http://schemas.microsoft.com/office/drawing/2014/main" id="{E65940E0-851D-4B70-ABFC-995DAB2707B4}"/>
              </a:ext>
            </a:extLst>
          </p:cNvPr>
          <p:cNvSpPr/>
          <p:nvPr/>
        </p:nvSpPr>
        <p:spPr>
          <a:xfrm>
            <a:off x="4224106" y="357788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8" name="Gerader Verbinder 67">
            <a:extLst>
              <a:ext uri="{FF2B5EF4-FFF2-40B4-BE49-F238E27FC236}">
                <a16:creationId xmlns:a16="http://schemas.microsoft.com/office/drawing/2014/main" id="{34D5EF18-0B8A-41CC-B18B-4162A70CA14B}"/>
              </a:ext>
            </a:extLst>
          </p:cNvPr>
          <p:cNvCxnSpPr/>
          <p:nvPr/>
        </p:nvCxnSpPr>
        <p:spPr>
          <a:xfrm flipH="1">
            <a:off x="2148840" y="3598545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" name="Ellipse 89">
            <a:extLst>
              <a:ext uri="{FF2B5EF4-FFF2-40B4-BE49-F238E27FC236}">
                <a16:creationId xmlns:a16="http://schemas.microsoft.com/office/drawing/2014/main" id="{08E875F6-64EA-47EA-BC87-5F79C34C93E7}"/>
              </a:ext>
            </a:extLst>
          </p:cNvPr>
          <p:cNvSpPr/>
          <p:nvPr/>
        </p:nvSpPr>
        <p:spPr>
          <a:xfrm>
            <a:off x="3953431" y="3807290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1" name="Gerader Verbinder 90">
            <a:extLst>
              <a:ext uri="{FF2B5EF4-FFF2-40B4-BE49-F238E27FC236}">
                <a16:creationId xmlns:a16="http://schemas.microsoft.com/office/drawing/2014/main" id="{88E255B9-4C42-4788-83C7-90F30672167F}"/>
              </a:ext>
            </a:extLst>
          </p:cNvPr>
          <p:cNvCxnSpPr>
            <a:cxnSpLocks/>
          </p:cNvCxnSpPr>
          <p:nvPr/>
        </p:nvCxnSpPr>
        <p:spPr>
          <a:xfrm>
            <a:off x="4263817" y="3604887"/>
            <a:ext cx="6053470" cy="14712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2" name="Gerader Verbinder 91">
            <a:extLst>
              <a:ext uri="{FF2B5EF4-FFF2-40B4-BE49-F238E27FC236}">
                <a16:creationId xmlns:a16="http://schemas.microsoft.com/office/drawing/2014/main" id="{5C895867-A4A3-4B6D-B218-C3E1948251A6}"/>
              </a:ext>
            </a:extLst>
          </p:cNvPr>
          <p:cNvCxnSpPr>
            <a:cxnSpLocks/>
          </p:cNvCxnSpPr>
          <p:nvPr/>
        </p:nvCxnSpPr>
        <p:spPr>
          <a:xfrm>
            <a:off x="4886618" y="3025796"/>
            <a:ext cx="0" cy="73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Ellipse 92">
            <a:extLst>
              <a:ext uri="{FF2B5EF4-FFF2-40B4-BE49-F238E27FC236}">
                <a16:creationId xmlns:a16="http://schemas.microsoft.com/office/drawing/2014/main" id="{91F6A1F3-8603-471E-A48C-A7A69AD3DC70}"/>
              </a:ext>
            </a:extLst>
          </p:cNvPr>
          <p:cNvSpPr/>
          <p:nvPr/>
        </p:nvSpPr>
        <p:spPr>
          <a:xfrm>
            <a:off x="4869185" y="373053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4" name="Gerader Verbinder 93">
            <a:extLst>
              <a:ext uri="{FF2B5EF4-FFF2-40B4-BE49-F238E27FC236}">
                <a16:creationId xmlns:a16="http://schemas.microsoft.com/office/drawing/2014/main" id="{CB126AFF-0E1C-4FF9-A9DE-FEB5951CB2C8}"/>
              </a:ext>
            </a:extLst>
          </p:cNvPr>
          <p:cNvCxnSpPr>
            <a:cxnSpLocks/>
            <a:stCxn id="93" idx="2"/>
            <a:endCxn id="20" idx="6"/>
          </p:cNvCxnSpPr>
          <p:nvPr/>
        </p:nvCxnSpPr>
        <p:spPr>
          <a:xfrm flipH="1">
            <a:off x="2656825" y="3757536"/>
            <a:ext cx="2212360" cy="13186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Gerader Verbinder 94">
            <a:extLst>
              <a:ext uri="{FF2B5EF4-FFF2-40B4-BE49-F238E27FC236}">
                <a16:creationId xmlns:a16="http://schemas.microsoft.com/office/drawing/2014/main" id="{17CA2057-4CE4-462E-B87F-CE27E571F5CC}"/>
              </a:ext>
            </a:extLst>
          </p:cNvPr>
          <p:cNvCxnSpPr>
            <a:cxnSpLocks/>
          </p:cNvCxnSpPr>
          <p:nvPr/>
        </p:nvCxnSpPr>
        <p:spPr>
          <a:xfrm>
            <a:off x="4562766" y="3009363"/>
            <a:ext cx="0" cy="936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6" name="Ellipse 95">
            <a:extLst>
              <a:ext uri="{FF2B5EF4-FFF2-40B4-BE49-F238E27FC236}">
                <a16:creationId xmlns:a16="http://schemas.microsoft.com/office/drawing/2014/main" id="{FC570CE9-183C-4761-827A-CE6F89C2B32A}"/>
              </a:ext>
            </a:extLst>
          </p:cNvPr>
          <p:cNvSpPr/>
          <p:nvPr/>
        </p:nvSpPr>
        <p:spPr>
          <a:xfrm>
            <a:off x="4542565" y="3901869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7" name="Gerader Verbinder 96">
            <a:extLst>
              <a:ext uri="{FF2B5EF4-FFF2-40B4-BE49-F238E27FC236}">
                <a16:creationId xmlns:a16="http://schemas.microsoft.com/office/drawing/2014/main" id="{9B7A5071-32FC-4A1C-B7D6-5070C72CBF66}"/>
              </a:ext>
            </a:extLst>
          </p:cNvPr>
          <p:cNvCxnSpPr>
            <a:cxnSpLocks/>
          </p:cNvCxnSpPr>
          <p:nvPr/>
        </p:nvCxnSpPr>
        <p:spPr>
          <a:xfrm flipH="1" flipV="1">
            <a:off x="3983067" y="3830497"/>
            <a:ext cx="0" cy="108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9D6616A5-32C9-4057-BBDA-8E2AABE2D120}"/>
              </a:ext>
            </a:extLst>
          </p:cNvPr>
          <p:cNvCxnSpPr>
            <a:cxnSpLocks/>
          </p:cNvCxnSpPr>
          <p:nvPr/>
        </p:nvCxnSpPr>
        <p:spPr>
          <a:xfrm flipH="1" flipV="1">
            <a:off x="4249774" y="3596228"/>
            <a:ext cx="0" cy="936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Gerader Verbinder 98">
            <a:extLst>
              <a:ext uri="{FF2B5EF4-FFF2-40B4-BE49-F238E27FC236}">
                <a16:creationId xmlns:a16="http://schemas.microsoft.com/office/drawing/2014/main" id="{6FF5ACA5-0226-4925-AE15-1500B7F1EFC9}"/>
              </a:ext>
            </a:extLst>
          </p:cNvPr>
          <p:cNvCxnSpPr>
            <a:cxnSpLocks/>
          </p:cNvCxnSpPr>
          <p:nvPr/>
        </p:nvCxnSpPr>
        <p:spPr>
          <a:xfrm flipH="1" flipV="1">
            <a:off x="4896185" y="3757623"/>
            <a:ext cx="0" cy="828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Gerader Verbinder 99">
            <a:extLst>
              <a:ext uri="{FF2B5EF4-FFF2-40B4-BE49-F238E27FC236}">
                <a16:creationId xmlns:a16="http://schemas.microsoft.com/office/drawing/2014/main" id="{086CDA6E-68B8-45B0-AF1C-790E16738CAF}"/>
              </a:ext>
            </a:extLst>
          </p:cNvPr>
          <p:cNvCxnSpPr>
            <a:cxnSpLocks/>
          </p:cNvCxnSpPr>
          <p:nvPr/>
        </p:nvCxnSpPr>
        <p:spPr>
          <a:xfrm flipH="1" flipV="1">
            <a:off x="4570579" y="3926738"/>
            <a:ext cx="0" cy="10800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Gerader Verbinder 100">
            <a:extLst>
              <a:ext uri="{FF2B5EF4-FFF2-40B4-BE49-F238E27FC236}">
                <a16:creationId xmlns:a16="http://schemas.microsoft.com/office/drawing/2014/main" id="{D4307700-33BF-4CAA-9B2C-7CDDE543E9B5}"/>
              </a:ext>
            </a:extLst>
          </p:cNvPr>
          <p:cNvCxnSpPr>
            <a:cxnSpLocks/>
            <a:endCxn id="90" idx="7"/>
          </p:cNvCxnSpPr>
          <p:nvPr/>
        </p:nvCxnSpPr>
        <p:spPr>
          <a:xfrm flipH="1">
            <a:off x="3999523" y="3600169"/>
            <a:ext cx="242016" cy="2150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Gerader Verbinder 101">
            <a:extLst>
              <a:ext uri="{FF2B5EF4-FFF2-40B4-BE49-F238E27FC236}">
                <a16:creationId xmlns:a16="http://schemas.microsoft.com/office/drawing/2014/main" id="{8A324044-0FBC-47D1-AC8A-DABB505A1000}"/>
              </a:ext>
            </a:extLst>
          </p:cNvPr>
          <p:cNvCxnSpPr>
            <a:cxnSpLocks/>
            <a:stCxn id="93" idx="2"/>
          </p:cNvCxnSpPr>
          <p:nvPr/>
        </p:nvCxnSpPr>
        <p:spPr>
          <a:xfrm flipH="1" flipV="1">
            <a:off x="4255041" y="3604780"/>
            <a:ext cx="614144" cy="1527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Gerader Verbinder 102">
            <a:extLst>
              <a:ext uri="{FF2B5EF4-FFF2-40B4-BE49-F238E27FC236}">
                <a16:creationId xmlns:a16="http://schemas.microsoft.com/office/drawing/2014/main" id="{723FB570-AADA-4F77-A2D0-5DCC19889BD7}"/>
              </a:ext>
            </a:extLst>
          </p:cNvPr>
          <p:cNvCxnSpPr>
            <a:cxnSpLocks/>
            <a:endCxn id="96" idx="6"/>
          </p:cNvCxnSpPr>
          <p:nvPr/>
        </p:nvCxnSpPr>
        <p:spPr>
          <a:xfrm flipH="1">
            <a:off x="4596565" y="3770397"/>
            <a:ext cx="272622" cy="158472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Gerader Verbinder 103">
            <a:extLst>
              <a:ext uri="{FF2B5EF4-FFF2-40B4-BE49-F238E27FC236}">
                <a16:creationId xmlns:a16="http://schemas.microsoft.com/office/drawing/2014/main" id="{3AE6EB5B-39A1-4ED1-A987-DF282319BDFC}"/>
              </a:ext>
            </a:extLst>
          </p:cNvPr>
          <p:cNvCxnSpPr>
            <a:cxnSpLocks/>
            <a:stCxn id="96" idx="2"/>
            <a:endCxn id="90" idx="6"/>
          </p:cNvCxnSpPr>
          <p:nvPr/>
        </p:nvCxnSpPr>
        <p:spPr>
          <a:xfrm flipH="1" flipV="1">
            <a:off x="4007431" y="3834290"/>
            <a:ext cx="535134" cy="94579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Gerader Verbinder 104">
            <a:extLst>
              <a:ext uri="{FF2B5EF4-FFF2-40B4-BE49-F238E27FC236}">
                <a16:creationId xmlns:a16="http://schemas.microsoft.com/office/drawing/2014/main" id="{6121D9E0-6CB1-46AC-AB7B-85A8A59FA2E2}"/>
              </a:ext>
            </a:extLst>
          </p:cNvPr>
          <p:cNvCxnSpPr>
            <a:cxnSpLocks/>
          </p:cNvCxnSpPr>
          <p:nvPr/>
        </p:nvCxnSpPr>
        <p:spPr>
          <a:xfrm flipH="1" flipV="1">
            <a:off x="4586431" y="4039456"/>
            <a:ext cx="309752" cy="549413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47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90" grpId="0" animBg="1"/>
      <p:bldP spid="93" grpId="0" animBg="1"/>
      <p:bldP spid="9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028E7FD-0B53-44E5-B2C1-0B37E3E1A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333" y="271857"/>
            <a:ext cx="10333333" cy="6314286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ED545601-7518-442F-804B-E2C8E69F36B6}"/>
              </a:ext>
            </a:extLst>
          </p:cNvPr>
          <p:cNvSpPr/>
          <p:nvPr/>
        </p:nvSpPr>
        <p:spPr>
          <a:xfrm>
            <a:off x="4667250" y="63341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002439F7-9E18-45D5-A89E-0337FF8F7301}"/>
              </a:ext>
            </a:extLst>
          </p:cNvPr>
          <p:cNvSpPr/>
          <p:nvPr/>
        </p:nvSpPr>
        <p:spPr>
          <a:xfrm>
            <a:off x="10302988" y="505458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805EDE8E-30E4-404D-9871-C98EA1B62D5D}"/>
              </a:ext>
            </a:extLst>
          </p:cNvPr>
          <p:cNvCxnSpPr>
            <a:cxnSpLocks/>
            <a:stCxn id="53" idx="5"/>
          </p:cNvCxnSpPr>
          <p:nvPr/>
        </p:nvCxnSpPr>
        <p:spPr>
          <a:xfrm flipV="1">
            <a:off x="4896185" y="2606042"/>
            <a:ext cx="11095" cy="425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lipse 19">
            <a:extLst>
              <a:ext uri="{FF2B5EF4-FFF2-40B4-BE49-F238E27FC236}">
                <a16:creationId xmlns:a16="http://schemas.microsoft.com/office/drawing/2014/main" id="{2F51379F-935A-4954-9854-12879FF6CDA7}"/>
              </a:ext>
            </a:extLst>
          </p:cNvPr>
          <p:cNvSpPr/>
          <p:nvPr/>
        </p:nvSpPr>
        <p:spPr>
          <a:xfrm>
            <a:off x="2602825" y="504914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/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1" name="Rechteck 20">
                <a:extLst>
                  <a:ext uri="{FF2B5EF4-FFF2-40B4-BE49-F238E27FC236}">
                    <a16:creationId xmlns:a16="http://schemas.microsoft.com/office/drawing/2014/main" id="{A3C02AF0-EC4A-4836-A004-5ADD96A93A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7287" y="5062176"/>
                <a:ext cx="349711" cy="261610"/>
              </a:xfrm>
              <a:prstGeom prst="rect">
                <a:avLst/>
              </a:prstGeom>
              <a:blipFill>
                <a:blip r:embed="rId3"/>
                <a:stretch>
                  <a:fillRect b="-232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/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de-DE" sz="1100" b="0" i="1" cap="none" spc="0" dirty="0" smtClean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de-DE" sz="11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AA4C86F7-21C9-46E0-91D8-463C01E4BB8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6075" y="5103143"/>
                <a:ext cx="352982" cy="2616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D37444F5-AAEA-4489-872C-8479C15B41CD}"/>
              </a:ext>
            </a:extLst>
          </p:cNvPr>
          <p:cNvCxnSpPr>
            <a:cxnSpLocks/>
            <a:stCxn id="56" idx="0"/>
          </p:cNvCxnSpPr>
          <p:nvPr/>
        </p:nvCxnSpPr>
        <p:spPr>
          <a:xfrm flipV="1">
            <a:off x="5913407" y="1743076"/>
            <a:ext cx="452468" cy="12422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96B01451-0EC0-47B3-8E7A-10400550BA65}"/>
              </a:ext>
            </a:extLst>
          </p:cNvPr>
          <p:cNvCxnSpPr>
            <a:cxnSpLocks/>
            <a:stCxn id="55" idx="0"/>
          </p:cNvCxnSpPr>
          <p:nvPr/>
        </p:nvCxnSpPr>
        <p:spPr>
          <a:xfrm flipV="1">
            <a:off x="5493885" y="1069976"/>
            <a:ext cx="465590" cy="19153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45B9D44-BD84-4C92-ADE9-C90E9F81B03D}"/>
              </a:ext>
            </a:extLst>
          </p:cNvPr>
          <p:cNvCxnSpPr>
            <a:cxnSpLocks/>
            <a:stCxn id="54" idx="0"/>
          </p:cNvCxnSpPr>
          <p:nvPr/>
        </p:nvCxnSpPr>
        <p:spPr>
          <a:xfrm flipV="1">
            <a:off x="5185690" y="403226"/>
            <a:ext cx="373735" cy="2582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48F5C7BE-D665-449C-864F-F41B1172137C}"/>
              </a:ext>
            </a:extLst>
          </p:cNvPr>
          <p:cNvCxnSpPr>
            <a:cxnSpLocks/>
            <a:stCxn id="48" idx="6"/>
          </p:cNvCxnSpPr>
          <p:nvPr/>
        </p:nvCxnSpPr>
        <p:spPr>
          <a:xfrm flipH="1" flipV="1">
            <a:off x="3438526" y="1666876"/>
            <a:ext cx="377812" cy="13454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r Verbinder 31">
            <a:extLst>
              <a:ext uri="{FF2B5EF4-FFF2-40B4-BE49-F238E27FC236}">
                <a16:creationId xmlns:a16="http://schemas.microsoft.com/office/drawing/2014/main" id="{9F26C230-F453-4005-B1C3-C1C05D4F36F1}"/>
              </a:ext>
            </a:extLst>
          </p:cNvPr>
          <p:cNvCxnSpPr>
            <a:cxnSpLocks/>
            <a:stCxn id="49" idx="5"/>
          </p:cNvCxnSpPr>
          <p:nvPr/>
        </p:nvCxnSpPr>
        <p:spPr>
          <a:xfrm flipH="1" flipV="1">
            <a:off x="3838576" y="2339976"/>
            <a:ext cx="161966" cy="6914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r Verbinder 40">
            <a:extLst>
              <a:ext uri="{FF2B5EF4-FFF2-40B4-BE49-F238E27FC236}">
                <a16:creationId xmlns:a16="http://schemas.microsoft.com/office/drawing/2014/main" id="{2B88C7E7-31D6-48E9-AFE1-E6CF1EC96650}"/>
              </a:ext>
            </a:extLst>
          </p:cNvPr>
          <p:cNvCxnSpPr>
            <a:cxnSpLocks/>
            <a:stCxn id="51" idx="0"/>
          </p:cNvCxnSpPr>
          <p:nvPr/>
        </p:nvCxnSpPr>
        <p:spPr>
          <a:xfrm flipH="1" flipV="1">
            <a:off x="4381502" y="2471739"/>
            <a:ext cx="36058" cy="5135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r Verbinder 42">
            <a:extLst>
              <a:ext uri="{FF2B5EF4-FFF2-40B4-BE49-F238E27FC236}">
                <a16:creationId xmlns:a16="http://schemas.microsoft.com/office/drawing/2014/main" id="{45E3AED4-6A4A-482F-A725-F8BD02334A5B}"/>
              </a:ext>
            </a:extLst>
          </p:cNvPr>
          <p:cNvCxnSpPr>
            <a:cxnSpLocks/>
            <a:stCxn id="52" idx="0"/>
          </p:cNvCxnSpPr>
          <p:nvPr/>
        </p:nvCxnSpPr>
        <p:spPr>
          <a:xfrm flipH="1" flipV="1">
            <a:off x="4514851" y="1935958"/>
            <a:ext cx="44580" cy="1049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Ellipse 47">
            <a:extLst>
              <a:ext uri="{FF2B5EF4-FFF2-40B4-BE49-F238E27FC236}">
                <a16:creationId xmlns:a16="http://schemas.microsoft.com/office/drawing/2014/main" id="{012F7B28-5CE5-435F-A57A-094D1476BA70}"/>
              </a:ext>
            </a:extLst>
          </p:cNvPr>
          <p:cNvSpPr/>
          <p:nvPr/>
        </p:nvSpPr>
        <p:spPr>
          <a:xfrm>
            <a:off x="3762338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9" name="Ellipse 48">
            <a:extLst>
              <a:ext uri="{FF2B5EF4-FFF2-40B4-BE49-F238E27FC236}">
                <a16:creationId xmlns:a16="http://schemas.microsoft.com/office/drawing/2014/main" id="{799852AC-F066-4E73-A877-5A4CE2B889B9}"/>
              </a:ext>
            </a:extLst>
          </p:cNvPr>
          <p:cNvSpPr/>
          <p:nvPr/>
        </p:nvSpPr>
        <p:spPr>
          <a:xfrm>
            <a:off x="395445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Ellipse 49">
            <a:extLst>
              <a:ext uri="{FF2B5EF4-FFF2-40B4-BE49-F238E27FC236}">
                <a16:creationId xmlns:a16="http://schemas.microsoft.com/office/drawing/2014/main" id="{B13226A4-B6E0-48CB-A6F4-CC47BA81BB64}"/>
              </a:ext>
            </a:extLst>
          </p:cNvPr>
          <p:cNvSpPr/>
          <p:nvPr/>
        </p:nvSpPr>
        <p:spPr>
          <a:xfrm>
            <a:off x="4234619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Ellipse 50">
            <a:extLst>
              <a:ext uri="{FF2B5EF4-FFF2-40B4-BE49-F238E27FC236}">
                <a16:creationId xmlns:a16="http://schemas.microsoft.com/office/drawing/2014/main" id="{6BD07C03-5541-4832-ABD9-5683562ED29A}"/>
              </a:ext>
            </a:extLst>
          </p:cNvPr>
          <p:cNvSpPr/>
          <p:nvPr/>
        </p:nvSpPr>
        <p:spPr>
          <a:xfrm>
            <a:off x="4390560" y="298530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Ellipse 51">
            <a:extLst>
              <a:ext uri="{FF2B5EF4-FFF2-40B4-BE49-F238E27FC236}">
                <a16:creationId xmlns:a16="http://schemas.microsoft.com/office/drawing/2014/main" id="{CCAC0FE1-314C-462D-AAE9-7B69890DBD7E}"/>
              </a:ext>
            </a:extLst>
          </p:cNvPr>
          <p:cNvSpPr/>
          <p:nvPr/>
        </p:nvSpPr>
        <p:spPr>
          <a:xfrm>
            <a:off x="4532431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Ellipse 52">
            <a:extLst>
              <a:ext uri="{FF2B5EF4-FFF2-40B4-BE49-F238E27FC236}">
                <a16:creationId xmlns:a16="http://schemas.microsoft.com/office/drawing/2014/main" id="{9411F3E4-A7D1-4D73-8111-B11D63A68F69}"/>
              </a:ext>
            </a:extLst>
          </p:cNvPr>
          <p:cNvSpPr/>
          <p:nvPr/>
        </p:nvSpPr>
        <p:spPr>
          <a:xfrm>
            <a:off x="4850093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4" name="Ellipse 53">
            <a:extLst>
              <a:ext uri="{FF2B5EF4-FFF2-40B4-BE49-F238E27FC236}">
                <a16:creationId xmlns:a16="http://schemas.microsoft.com/office/drawing/2014/main" id="{A2BF2D10-F113-42EA-ACAB-5E6F634128D9}"/>
              </a:ext>
            </a:extLst>
          </p:cNvPr>
          <p:cNvSpPr/>
          <p:nvPr/>
        </p:nvSpPr>
        <p:spPr>
          <a:xfrm>
            <a:off x="5158690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5" name="Ellipse 54">
            <a:extLst>
              <a:ext uri="{FF2B5EF4-FFF2-40B4-BE49-F238E27FC236}">
                <a16:creationId xmlns:a16="http://schemas.microsoft.com/office/drawing/2014/main" id="{AA36CCD3-08F9-4676-9D0D-7836D8AF2E85}"/>
              </a:ext>
            </a:extLst>
          </p:cNvPr>
          <p:cNvSpPr/>
          <p:nvPr/>
        </p:nvSpPr>
        <p:spPr>
          <a:xfrm>
            <a:off x="5466885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6" name="Ellipse 55">
            <a:extLst>
              <a:ext uri="{FF2B5EF4-FFF2-40B4-BE49-F238E27FC236}">
                <a16:creationId xmlns:a16="http://schemas.microsoft.com/office/drawing/2014/main" id="{5E0BC9FB-459A-4038-89FD-6A165FD35E24}"/>
              </a:ext>
            </a:extLst>
          </p:cNvPr>
          <p:cNvSpPr/>
          <p:nvPr/>
        </p:nvSpPr>
        <p:spPr>
          <a:xfrm>
            <a:off x="5886407" y="29852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42" name="Gerader Verbinder 41">
            <a:extLst>
              <a:ext uri="{FF2B5EF4-FFF2-40B4-BE49-F238E27FC236}">
                <a16:creationId xmlns:a16="http://schemas.microsoft.com/office/drawing/2014/main" id="{5BC12444-A876-42C9-9EE7-684E1B971742}"/>
              </a:ext>
            </a:extLst>
          </p:cNvPr>
          <p:cNvCxnSpPr>
            <a:cxnSpLocks/>
          </p:cNvCxnSpPr>
          <p:nvPr/>
        </p:nvCxnSpPr>
        <p:spPr>
          <a:xfrm>
            <a:off x="4248289" y="3039294"/>
            <a:ext cx="0" cy="2952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Ellipse 44">
            <a:extLst>
              <a:ext uri="{FF2B5EF4-FFF2-40B4-BE49-F238E27FC236}">
                <a16:creationId xmlns:a16="http://schemas.microsoft.com/office/drawing/2014/main" id="{FBC0F6F0-C123-400A-8613-0AF6E9EBABC4}"/>
              </a:ext>
            </a:extLst>
          </p:cNvPr>
          <p:cNvSpPr/>
          <p:nvPr/>
        </p:nvSpPr>
        <p:spPr>
          <a:xfrm>
            <a:off x="4229856" y="59458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Ellipse 57">
            <a:extLst>
              <a:ext uri="{FF2B5EF4-FFF2-40B4-BE49-F238E27FC236}">
                <a16:creationId xmlns:a16="http://schemas.microsoft.com/office/drawing/2014/main" id="{21053A8F-FC94-4917-AC8C-4BBE1275EED7}"/>
              </a:ext>
            </a:extLst>
          </p:cNvPr>
          <p:cNvSpPr/>
          <p:nvPr/>
        </p:nvSpPr>
        <p:spPr>
          <a:xfrm>
            <a:off x="3762338" y="570973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Ellipse 58">
            <a:extLst>
              <a:ext uri="{FF2B5EF4-FFF2-40B4-BE49-F238E27FC236}">
                <a16:creationId xmlns:a16="http://schemas.microsoft.com/office/drawing/2014/main" id="{64E56020-68AF-4E11-ABF4-48E911FFC231}"/>
              </a:ext>
            </a:extLst>
          </p:cNvPr>
          <p:cNvSpPr/>
          <p:nvPr/>
        </p:nvSpPr>
        <p:spPr>
          <a:xfrm>
            <a:off x="5886407" y="5698794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Ellipse 62">
            <a:extLst>
              <a:ext uri="{FF2B5EF4-FFF2-40B4-BE49-F238E27FC236}">
                <a16:creationId xmlns:a16="http://schemas.microsoft.com/office/drawing/2014/main" id="{1C13E2AB-EBF6-4EBB-8480-075414B877A5}"/>
              </a:ext>
            </a:extLst>
          </p:cNvPr>
          <p:cNvSpPr/>
          <p:nvPr/>
        </p:nvSpPr>
        <p:spPr>
          <a:xfrm>
            <a:off x="5158360" y="5551418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5" name="Gerader Verbinder 64">
            <a:extLst>
              <a:ext uri="{FF2B5EF4-FFF2-40B4-BE49-F238E27FC236}">
                <a16:creationId xmlns:a16="http://schemas.microsoft.com/office/drawing/2014/main" id="{C6A8D51C-E38E-4300-9DBE-5C510A6747F5}"/>
              </a:ext>
            </a:extLst>
          </p:cNvPr>
          <p:cNvCxnSpPr>
            <a:cxnSpLocks/>
            <a:stCxn id="45" idx="6"/>
            <a:endCxn id="59" idx="2"/>
          </p:cNvCxnSpPr>
          <p:nvPr/>
        </p:nvCxnSpPr>
        <p:spPr>
          <a:xfrm flipV="1">
            <a:off x="4283856" y="5725794"/>
            <a:ext cx="1602551" cy="24703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Gerader Verbinder 66">
            <a:extLst>
              <a:ext uri="{FF2B5EF4-FFF2-40B4-BE49-F238E27FC236}">
                <a16:creationId xmlns:a16="http://schemas.microsoft.com/office/drawing/2014/main" id="{7F8EF19E-D849-4920-85F9-797827EE0F3A}"/>
              </a:ext>
            </a:extLst>
          </p:cNvPr>
          <p:cNvCxnSpPr>
            <a:cxnSpLocks/>
            <a:stCxn id="63" idx="2"/>
            <a:endCxn id="59" idx="2"/>
          </p:cNvCxnSpPr>
          <p:nvPr/>
        </p:nvCxnSpPr>
        <p:spPr>
          <a:xfrm>
            <a:off x="5158360" y="5578418"/>
            <a:ext cx="728047" cy="14737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Gerader Verbinder 69">
            <a:extLst>
              <a:ext uri="{FF2B5EF4-FFF2-40B4-BE49-F238E27FC236}">
                <a16:creationId xmlns:a16="http://schemas.microsoft.com/office/drawing/2014/main" id="{41D2A143-413E-47B3-8033-1173338288C9}"/>
              </a:ext>
            </a:extLst>
          </p:cNvPr>
          <p:cNvCxnSpPr>
            <a:cxnSpLocks/>
            <a:stCxn id="58" idx="6"/>
          </p:cNvCxnSpPr>
          <p:nvPr/>
        </p:nvCxnSpPr>
        <p:spPr>
          <a:xfrm flipV="1">
            <a:off x="3816338" y="5586223"/>
            <a:ext cx="1361732" cy="150514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Gerader Verbinder 71">
            <a:extLst>
              <a:ext uri="{FF2B5EF4-FFF2-40B4-BE49-F238E27FC236}">
                <a16:creationId xmlns:a16="http://schemas.microsoft.com/office/drawing/2014/main" id="{77E33B6A-9F84-46CD-888B-CCD8E5299D6C}"/>
              </a:ext>
            </a:extLst>
          </p:cNvPr>
          <p:cNvCxnSpPr>
            <a:cxnSpLocks/>
            <a:stCxn id="58" idx="6"/>
            <a:endCxn id="45" idx="2"/>
          </p:cNvCxnSpPr>
          <p:nvPr/>
        </p:nvCxnSpPr>
        <p:spPr>
          <a:xfrm>
            <a:off x="3816338" y="5736737"/>
            <a:ext cx="413518" cy="2360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D6E6B9DC-05C4-4375-B0C1-808A16A917A3}"/>
              </a:ext>
            </a:extLst>
          </p:cNvPr>
          <p:cNvCxnSpPr/>
          <p:nvPr/>
        </p:nvCxnSpPr>
        <p:spPr>
          <a:xfrm flipH="1">
            <a:off x="2171700" y="4541520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Ellipse 46">
            <a:extLst>
              <a:ext uri="{FF2B5EF4-FFF2-40B4-BE49-F238E27FC236}">
                <a16:creationId xmlns:a16="http://schemas.microsoft.com/office/drawing/2014/main" id="{0D5B8D1A-98D8-47BB-BCA4-8DFA40CF09DD}"/>
              </a:ext>
            </a:extLst>
          </p:cNvPr>
          <p:cNvSpPr/>
          <p:nvPr/>
        </p:nvSpPr>
        <p:spPr>
          <a:xfrm>
            <a:off x="4228909" y="4526280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Ellipse 60">
            <a:extLst>
              <a:ext uri="{FF2B5EF4-FFF2-40B4-BE49-F238E27FC236}">
                <a16:creationId xmlns:a16="http://schemas.microsoft.com/office/drawing/2014/main" id="{5B447460-9CE2-4DE3-A194-AF2AE6DAC511}"/>
              </a:ext>
            </a:extLst>
          </p:cNvPr>
          <p:cNvSpPr/>
          <p:nvPr/>
        </p:nvSpPr>
        <p:spPr>
          <a:xfrm>
            <a:off x="3765060" y="466503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6" name="Ellipse 65">
            <a:extLst>
              <a:ext uri="{FF2B5EF4-FFF2-40B4-BE49-F238E27FC236}">
                <a16:creationId xmlns:a16="http://schemas.microsoft.com/office/drawing/2014/main" id="{CA83E70F-060D-46FE-9903-99A37A80C867}"/>
              </a:ext>
            </a:extLst>
          </p:cNvPr>
          <p:cNvSpPr/>
          <p:nvPr/>
        </p:nvSpPr>
        <p:spPr>
          <a:xfrm>
            <a:off x="5886407" y="466617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9" name="Ellipse 68">
            <a:extLst>
              <a:ext uri="{FF2B5EF4-FFF2-40B4-BE49-F238E27FC236}">
                <a16:creationId xmlns:a16="http://schemas.microsoft.com/office/drawing/2014/main" id="{2FAAD17F-DA58-45D7-924D-654A61C53802}"/>
              </a:ext>
            </a:extLst>
          </p:cNvPr>
          <p:cNvSpPr/>
          <p:nvPr/>
        </p:nvSpPr>
        <p:spPr>
          <a:xfrm>
            <a:off x="5153682" y="4761325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1" name="Gerader Verbinder 70">
            <a:extLst>
              <a:ext uri="{FF2B5EF4-FFF2-40B4-BE49-F238E27FC236}">
                <a16:creationId xmlns:a16="http://schemas.microsoft.com/office/drawing/2014/main" id="{356D34A6-AD1F-42A1-B8F2-A8320F016C9B}"/>
              </a:ext>
            </a:extLst>
          </p:cNvPr>
          <p:cNvCxnSpPr>
            <a:cxnSpLocks/>
            <a:stCxn id="47" idx="1"/>
          </p:cNvCxnSpPr>
          <p:nvPr/>
        </p:nvCxnSpPr>
        <p:spPr>
          <a:xfrm>
            <a:off x="4236817" y="4534188"/>
            <a:ext cx="1678190" cy="15898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Gerader Verbinder 72">
            <a:extLst>
              <a:ext uri="{FF2B5EF4-FFF2-40B4-BE49-F238E27FC236}">
                <a16:creationId xmlns:a16="http://schemas.microsoft.com/office/drawing/2014/main" id="{E346E3F4-3667-463B-996C-C8CF5E52EFF7}"/>
              </a:ext>
            </a:extLst>
          </p:cNvPr>
          <p:cNvCxnSpPr>
            <a:cxnSpLocks/>
            <a:stCxn id="69" idx="7"/>
            <a:endCxn id="66" idx="6"/>
          </p:cNvCxnSpPr>
          <p:nvPr/>
        </p:nvCxnSpPr>
        <p:spPr>
          <a:xfrm flipV="1">
            <a:off x="5199774" y="4693177"/>
            <a:ext cx="740633" cy="7605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Gerader Verbinder 73">
            <a:extLst>
              <a:ext uri="{FF2B5EF4-FFF2-40B4-BE49-F238E27FC236}">
                <a16:creationId xmlns:a16="http://schemas.microsoft.com/office/drawing/2014/main" id="{F1881CCB-B5D7-4C93-AB96-5FDCC344078D}"/>
              </a:ext>
            </a:extLst>
          </p:cNvPr>
          <p:cNvCxnSpPr>
            <a:cxnSpLocks/>
            <a:stCxn id="61" idx="2"/>
          </p:cNvCxnSpPr>
          <p:nvPr/>
        </p:nvCxnSpPr>
        <p:spPr>
          <a:xfrm>
            <a:off x="3765060" y="4692035"/>
            <a:ext cx="1415271" cy="9053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Gerader Verbinder 74">
            <a:extLst>
              <a:ext uri="{FF2B5EF4-FFF2-40B4-BE49-F238E27FC236}">
                <a16:creationId xmlns:a16="http://schemas.microsoft.com/office/drawing/2014/main" id="{01D58826-164B-468C-BF64-816D3C10CBD0}"/>
              </a:ext>
            </a:extLst>
          </p:cNvPr>
          <p:cNvCxnSpPr>
            <a:cxnSpLocks/>
            <a:stCxn id="61" idx="2"/>
            <a:endCxn id="47" idx="0"/>
          </p:cNvCxnSpPr>
          <p:nvPr/>
        </p:nvCxnSpPr>
        <p:spPr>
          <a:xfrm flipV="1">
            <a:off x="3765060" y="4526280"/>
            <a:ext cx="490849" cy="16575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Gerader Verbinder 75">
            <a:extLst>
              <a:ext uri="{FF2B5EF4-FFF2-40B4-BE49-F238E27FC236}">
                <a16:creationId xmlns:a16="http://schemas.microsoft.com/office/drawing/2014/main" id="{4DF1C68E-E636-4C11-A44C-7B7540A2F12E}"/>
              </a:ext>
            </a:extLst>
          </p:cNvPr>
          <p:cNvCxnSpPr>
            <a:cxnSpLocks/>
          </p:cNvCxnSpPr>
          <p:nvPr/>
        </p:nvCxnSpPr>
        <p:spPr>
          <a:xfrm>
            <a:off x="3981450" y="3025796"/>
            <a:ext cx="0" cy="900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Ellipse 76">
            <a:extLst>
              <a:ext uri="{FF2B5EF4-FFF2-40B4-BE49-F238E27FC236}">
                <a16:creationId xmlns:a16="http://schemas.microsoft.com/office/drawing/2014/main" id="{111148C3-F9EF-4332-909D-02C821EB7B30}"/>
              </a:ext>
            </a:extLst>
          </p:cNvPr>
          <p:cNvSpPr/>
          <p:nvPr/>
        </p:nvSpPr>
        <p:spPr>
          <a:xfrm>
            <a:off x="3946542" y="3906553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Ellipse 79">
            <a:extLst>
              <a:ext uri="{FF2B5EF4-FFF2-40B4-BE49-F238E27FC236}">
                <a16:creationId xmlns:a16="http://schemas.microsoft.com/office/drawing/2014/main" id="{ED177D1C-664B-4857-81EC-05F5323A347D}"/>
              </a:ext>
            </a:extLst>
          </p:cNvPr>
          <p:cNvSpPr/>
          <p:nvPr/>
        </p:nvSpPr>
        <p:spPr>
          <a:xfrm>
            <a:off x="5466885" y="4172519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81" name="Gerader Verbinder 80">
            <a:extLst>
              <a:ext uri="{FF2B5EF4-FFF2-40B4-BE49-F238E27FC236}">
                <a16:creationId xmlns:a16="http://schemas.microsoft.com/office/drawing/2014/main" id="{46755726-CF84-4E81-A2B9-19BEE5D40B67}"/>
              </a:ext>
            </a:extLst>
          </p:cNvPr>
          <p:cNvCxnSpPr>
            <a:cxnSpLocks/>
          </p:cNvCxnSpPr>
          <p:nvPr/>
        </p:nvCxnSpPr>
        <p:spPr>
          <a:xfrm flipV="1">
            <a:off x="3792060" y="3930092"/>
            <a:ext cx="181482" cy="7749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488E89FD-1783-4412-927D-300EE48007DE}"/>
              </a:ext>
            </a:extLst>
          </p:cNvPr>
          <p:cNvCxnSpPr>
            <a:cxnSpLocks/>
            <a:stCxn id="47" idx="0"/>
            <a:endCxn id="77" idx="0"/>
          </p:cNvCxnSpPr>
          <p:nvPr/>
        </p:nvCxnSpPr>
        <p:spPr>
          <a:xfrm flipH="1" flipV="1">
            <a:off x="3973542" y="3906553"/>
            <a:ext cx="282367" cy="61972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Gerader Verbinder 82">
            <a:extLst>
              <a:ext uri="{FF2B5EF4-FFF2-40B4-BE49-F238E27FC236}">
                <a16:creationId xmlns:a16="http://schemas.microsoft.com/office/drawing/2014/main" id="{9F003B2A-B32D-4CBF-BF24-158C96F38107}"/>
              </a:ext>
            </a:extLst>
          </p:cNvPr>
          <p:cNvCxnSpPr>
            <a:cxnSpLocks/>
            <a:stCxn id="66" idx="7"/>
          </p:cNvCxnSpPr>
          <p:nvPr/>
        </p:nvCxnSpPr>
        <p:spPr>
          <a:xfrm flipH="1" flipV="1">
            <a:off x="5496497" y="4204369"/>
            <a:ext cx="436002" cy="46971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795C9604-6462-44EA-A151-2580487592D7}"/>
              </a:ext>
            </a:extLst>
          </p:cNvPr>
          <p:cNvCxnSpPr>
            <a:cxnSpLocks/>
            <a:stCxn id="69" idx="0"/>
          </p:cNvCxnSpPr>
          <p:nvPr/>
        </p:nvCxnSpPr>
        <p:spPr>
          <a:xfrm flipV="1">
            <a:off x="5180682" y="4229853"/>
            <a:ext cx="307907" cy="531472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Gerader Verbinder 84">
            <a:extLst>
              <a:ext uri="{FF2B5EF4-FFF2-40B4-BE49-F238E27FC236}">
                <a16:creationId xmlns:a16="http://schemas.microsoft.com/office/drawing/2014/main" id="{8F93D6C4-2375-4221-845D-FD23EECADB9E}"/>
              </a:ext>
            </a:extLst>
          </p:cNvPr>
          <p:cNvCxnSpPr>
            <a:cxnSpLocks/>
            <a:stCxn id="80" idx="6"/>
          </p:cNvCxnSpPr>
          <p:nvPr/>
        </p:nvCxnSpPr>
        <p:spPr>
          <a:xfrm flipH="1" flipV="1">
            <a:off x="3978699" y="3919465"/>
            <a:ext cx="1542186" cy="28005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E587D8EA-A2F4-4B7D-BBA6-105CA4A09798}"/>
              </a:ext>
            </a:extLst>
          </p:cNvPr>
          <p:cNvCxnSpPr>
            <a:cxnSpLocks/>
          </p:cNvCxnSpPr>
          <p:nvPr/>
        </p:nvCxnSpPr>
        <p:spPr>
          <a:xfrm flipH="1" flipV="1">
            <a:off x="3789340" y="4694447"/>
            <a:ext cx="0" cy="10518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Gerader Verbinder 86">
            <a:extLst>
              <a:ext uri="{FF2B5EF4-FFF2-40B4-BE49-F238E27FC236}">
                <a16:creationId xmlns:a16="http://schemas.microsoft.com/office/drawing/2014/main" id="{7F3A66CF-6395-4A65-AB7E-7B44CC05C45B}"/>
              </a:ext>
            </a:extLst>
          </p:cNvPr>
          <p:cNvCxnSpPr>
            <a:cxnSpLocks/>
            <a:endCxn id="47" idx="0"/>
          </p:cNvCxnSpPr>
          <p:nvPr/>
        </p:nvCxnSpPr>
        <p:spPr>
          <a:xfrm flipV="1">
            <a:off x="4255909" y="4526280"/>
            <a:ext cx="0" cy="144654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Gerader Verbinder 87">
            <a:extLst>
              <a:ext uri="{FF2B5EF4-FFF2-40B4-BE49-F238E27FC236}">
                <a16:creationId xmlns:a16="http://schemas.microsoft.com/office/drawing/2014/main" id="{9D5C8E17-4EA0-4E7D-B806-88BD90ABB9E9}"/>
              </a:ext>
            </a:extLst>
          </p:cNvPr>
          <p:cNvCxnSpPr>
            <a:cxnSpLocks/>
          </p:cNvCxnSpPr>
          <p:nvPr/>
        </p:nvCxnSpPr>
        <p:spPr>
          <a:xfrm flipH="1" flipV="1">
            <a:off x="5913407" y="4693990"/>
            <a:ext cx="0" cy="1044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Gerader Verbinder 88">
            <a:extLst>
              <a:ext uri="{FF2B5EF4-FFF2-40B4-BE49-F238E27FC236}">
                <a16:creationId xmlns:a16="http://schemas.microsoft.com/office/drawing/2014/main" id="{CDC346A5-B1BC-485F-9F6B-F245633A1E52}"/>
              </a:ext>
            </a:extLst>
          </p:cNvPr>
          <p:cNvCxnSpPr>
            <a:cxnSpLocks/>
          </p:cNvCxnSpPr>
          <p:nvPr/>
        </p:nvCxnSpPr>
        <p:spPr>
          <a:xfrm flipH="1" flipV="1">
            <a:off x="5178987" y="4780004"/>
            <a:ext cx="0" cy="785455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lipse 63">
            <a:extLst>
              <a:ext uri="{FF2B5EF4-FFF2-40B4-BE49-F238E27FC236}">
                <a16:creationId xmlns:a16="http://schemas.microsoft.com/office/drawing/2014/main" id="{E65940E0-851D-4B70-ABFC-995DAB2707B4}"/>
              </a:ext>
            </a:extLst>
          </p:cNvPr>
          <p:cNvSpPr/>
          <p:nvPr/>
        </p:nvSpPr>
        <p:spPr>
          <a:xfrm>
            <a:off x="4224106" y="3577887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68" name="Gerader Verbinder 67">
            <a:extLst>
              <a:ext uri="{FF2B5EF4-FFF2-40B4-BE49-F238E27FC236}">
                <a16:creationId xmlns:a16="http://schemas.microsoft.com/office/drawing/2014/main" id="{34D5EF18-0B8A-41CC-B18B-4162A70CA14B}"/>
              </a:ext>
            </a:extLst>
          </p:cNvPr>
          <p:cNvCxnSpPr/>
          <p:nvPr/>
        </p:nvCxnSpPr>
        <p:spPr>
          <a:xfrm flipH="1">
            <a:off x="2148840" y="2159489"/>
            <a:ext cx="72000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0" name="Ellipse 89">
            <a:extLst>
              <a:ext uri="{FF2B5EF4-FFF2-40B4-BE49-F238E27FC236}">
                <a16:creationId xmlns:a16="http://schemas.microsoft.com/office/drawing/2014/main" id="{08E875F6-64EA-47EA-BC87-5F79C34C93E7}"/>
              </a:ext>
            </a:extLst>
          </p:cNvPr>
          <p:cNvSpPr/>
          <p:nvPr/>
        </p:nvSpPr>
        <p:spPr>
          <a:xfrm>
            <a:off x="3953431" y="3807290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2" name="Gerader Verbinder 91">
            <a:extLst>
              <a:ext uri="{FF2B5EF4-FFF2-40B4-BE49-F238E27FC236}">
                <a16:creationId xmlns:a16="http://schemas.microsoft.com/office/drawing/2014/main" id="{5C895867-A4A3-4B6D-B218-C3E1948251A6}"/>
              </a:ext>
            </a:extLst>
          </p:cNvPr>
          <p:cNvCxnSpPr>
            <a:cxnSpLocks/>
          </p:cNvCxnSpPr>
          <p:nvPr/>
        </p:nvCxnSpPr>
        <p:spPr>
          <a:xfrm>
            <a:off x="4886618" y="3025796"/>
            <a:ext cx="0" cy="738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3" name="Ellipse 92">
            <a:extLst>
              <a:ext uri="{FF2B5EF4-FFF2-40B4-BE49-F238E27FC236}">
                <a16:creationId xmlns:a16="http://schemas.microsoft.com/office/drawing/2014/main" id="{91F6A1F3-8603-471E-A48C-A7A69AD3DC70}"/>
              </a:ext>
            </a:extLst>
          </p:cNvPr>
          <p:cNvSpPr/>
          <p:nvPr/>
        </p:nvSpPr>
        <p:spPr>
          <a:xfrm>
            <a:off x="4869185" y="3730536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5" name="Gerader Verbinder 94">
            <a:extLst>
              <a:ext uri="{FF2B5EF4-FFF2-40B4-BE49-F238E27FC236}">
                <a16:creationId xmlns:a16="http://schemas.microsoft.com/office/drawing/2014/main" id="{17CA2057-4CE4-462E-B87F-CE27E571F5CC}"/>
              </a:ext>
            </a:extLst>
          </p:cNvPr>
          <p:cNvCxnSpPr>
            <a:cxnSpLocks/>
          </p:cNvCxnSpPr>
          <p:nvPr/>
        </p:nvCxnSpPr>
        <p:spPr>
          <a:xfrm>
            <a:off x="4562766" y="3009363"/>
            <a:ext cx="0" cy="9360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6" name="Ellipse 95">
            <a:extLst>
              <a:ext uri="{FF2B5EF4-FFF2-40B4-BE49-F238E27FC236}">
                <a16:creationId xmlns:a16="http://schemas.microsoft.com/office/drawing/2014/main" id="{FC570CE9-183C-4761-827A-CE6F89C2B32A}"/>
              </a:ext>
            </a:extLst>
          </p:cNvPr>
          <p:cNvSpPr/>
          <p:nvPr/>
        </p:nvSpPr>
        <p:spPr>
          <a:xfrm>
            <a:off x="4542565" y="3901869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97" name="Gerader Verbinder 96">
            <a:extLst>
              <a:ext uri="{FF2B5EF4-FFF2-40B4-BE49-F238E27FC236}">
                <a16:creationId xmlns:a16="http://schemas.microsoft.com/office/drawing/2014/main" id="{9B7A5071-32FC-4A1C-B7D6-5070C72CBF66}"/>
              </a:ext>
            </a:extLst>
          </p:cNvPr>
          <p:cNvCxnSpPr>
            <a:cxnSpLocks/>
          </p:cNvCxnSpPr>
          <p:nvPr/>
        </p:nvCxnSpPr>
        <p:spPr>
          <a:xfrm flipH="1" flipV="1">
            <a:off x="3983067" y="3830497"/>
            <a:ext cx="0" cy="108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Gerader Verbinder 97">
            <a:extLst>
              <a:ext uri="{FF2B5EF4-FFF2-40B4-BE49-F238E27FC236}">
                <a16:creationId xmlns:a16="http://schemas.microsoft.com/office/drawing/2014/main" id="{9D6616A5-32C9-4057-BBDA-8E2AABE2D120}"/>
              </a:ext>
            </a:extLst>
          </p:cNvPr>
          <p:cNvCxnSpPr>
            <a:cxnSpLocks/>
          </p:cNvCxnSpPr>
          <p:nvPr/>
        </p:nvCxnSpPr>
        <p:spPr>
          <a:xfrm flipH="1" flipV="1">
            <a:off x="4249774" y="3596228"/>
            <a:ext cx="0" cy="936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Gerader Verbinder 98">
            <a:extLst>
              <a:ext uri="{FF2B5EF4-FFF2-40B4-BE49-F238E27FC236}">
                <a16:creationId xmlns:a16="http://schemas.microsoft.com/office/drawing/2014/main" id="{6FF5ACA5-0226-4925-AE15-1500B7F1EFC9}"/>
              </a:ext>
            </a:extLst>
          </p:cNvPr>
          <p:cNvCxnSpPr>
            <a:cxnSpLocks/>
          </p:cNvCxnSpPr>
          <p:nvPr/>
        </p:nvCxnSpPr>
        <p:spPr>
          <a:xfrm flipH="1" flipV="1">
            <a:off x="4896185" y="3757623"/>
            <a:ext cx="0" cy="828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Gerader Verbinder 99">
            <a:extLst>
              <a:ext uri="{FF2B5EF4-FFF2-40B4-BE49-F238E27FC236}">
                <a16:creationId xmlns:a16="http://schemas.microsoft.com/office/drawing/2014/main" id="{086CDA6E-68B8-45B0-AF1C-790E16738CAF}"/>
              </a:ext>
            </a:extLst>
          </p:cNvPr>
          <p:cNvCxnSpPr>
            <a:cxnSpLocks/>
          </p:cNvCxnSpPr>
          <p:nvPr/>
        </p:nvCxnSpPr>
        <p:spPr>
          <a:xfrm flipH="1" flipV="1">
            <a:off x="4570579" y="3926738"/>
            <a:ext cx="0" cy="10800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Gerader Verbinder 100">
            <a:extLst>
              <a:ext uri="{FF2B5EF4-FFF2-40B4-BE49-F238E27FC236}">
                <a16:creationId xmlns:a16="http://schemas.microsoft.com/office/drawing/2014/main" id="{D4307700-33BF-4CAA-9B2C-7CDDE543E9B5}"/>
              </a:ext>
            </a:extLst>
          </p:cNvPr>
          <p:cNvCxnSpPr>
            <a:cxnSpLocks/>
            <a:endCxn id="90" idx="7"/>
          </p:cNvCxnSpPr>
          <p:nvPr/>
        </p:nvCxnSpPr>
        <p:spPr>
          <a:xfrm flipH="1">
            <a:off x="3999523" y="3600169"/>
            <a:ext cx="242016" cy="2150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Gerader Verbinder 101">
            <a:extLst>
              <a:ext uri="{FF2B5EF4-FFF2-40B4-BE49-F238E27FC236}">
                <a16:creationId xmlns:a16="http://schemas.microsoft.com/office/drawing/2014/main" id="{8A324044-0FBC-47D1-AC8A-DABB505A1000}"/>
              </a:ext>
            </a:extLst>
          </p:cNvPr>
          <p:cNvCxnSpPr>
            <a:cxnSpLocks/>
            <a:stCxn id="93" idx="2"/>
          </p:cNvCxnSpPr>
          <p:nvPr/>
        </p:nvCxnSpPr>
        <p:spPr>
          <a:xfrm flipH="1" flipV="1">
            <a:off x="4255041" y="3604780"/>
            <a:ext cx="614144" cy="1527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Gerader Verbinder 102">
            <a:extLst>
              <a:ext uri="{FF2B5EF4-FFF2-40B4-BE49-F238E27FC236}">
                <a16:creationId xmlns:a16="http://schemas.microsoft.com/office/drawing/2014/main" id="{723FB570-AADA-4F77-A2D0-5DCC19889BD7}"/>
              </a:ext>
            </a:extLst>
          </p:cNvPr>
          <p:cNvCxnSpPr>
            <a:cxnSpLocks/>
            <a:endCxn id="96" idx="6"/>
          </p:cNvCxnSpPr>
          <p:nvPr/>
        </p:nvCxnSpPr>
        <p:spPr>
          <a:xfrm flipH="1">
            <a:off x="4596565" y="3770397"/>
            <a:ext cx="272622" cy="158472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Gerader Verbinder 103">
            <a:extLst>
              <a:ext uri="{FF2B5EF4-FFF2-40B4-BE49-F238E27FC236}">
                <a16:creationId xmlns:a16="http://schemas.microsoft.com/office/drawing/2014/main" id="{3AE6EB5B-39A1-4ED1-A987-DF282319BDFC}"/>
              </a:ext>
            </a:extLst>
          </p:cNvPr>
          <p:cNvCxnSpPr>
            <a:cxnSpLocks/>
            <a:stCxn id="96" idx="2"/>
            <a:endCxn id="90" idx="6"/>
          </p:cNvCxnSpPr>
          <p:nvPr/>
        </p:nvCxnSpPr>
        <p:spPr>
          <a:xfrm flipH="1" flipV="1">
            <a:off x="4007431" y="3834290"/>
            <a:ext cx="535134" cy="94579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Gerader Verbinder 104">
            <a:extLst>
              <a:ext uri="{FF2B5EF4-FFF2-40B4-BE49-F238E27FC236}">
                <a16:creationId xmlns:a16="http://schemas.microsoft.com/office/drawing/2014/main" id="{6121D9E0-6CB1-46AC-AB7B-85A8A59FA2E2}"/>
              </a:ext>
            </a:extLst>
          </p:cNvPr>
          <p:cNvCxnSpPr>
            <a:cxnSpLocks/>
          </p:cNvCxnSpPr>
          <p:nvPr/>
        </p:nvCxnSpPr>
        <p:spPr>
          <a:xfrm flipH="1" flipV="1">
            <a:off x="4586431" y="4039456"/>
            <a:ext cx="309752" cy="549413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Gerader Verbinder 77">
            <a:extLst>
              <a:ext uri="{FF2B5EF4-FFF2-40B4-BE49-F238E27FC236}">
                <a16:creationId xmlns:a16="http://schemas.microsoft.com/office/drawing/2014/main" id="{1DA8F79E-2447-409B-8088-2647BD76BC47}"/>
              </a:ext>
            </a:extLst>
          </p:cNvPr>
          <p:cNvCxnSpPr>
            <a:cxnSpLocks noChangeAspect="1"/>
          </p:cNvCxnSpPr>
          <p:nvPr/>
        </p:nvCxnSpPr>
        <p:spPr>
          <a:xfrm flipH="1">
            <a:off x="3465489" y="2472933"/>
            <a:ext cx="908857" cy="5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Gerader Verbinder 105">
            <a:extLst>
              <a:ext uri="{FF2B5EF4-FFF2-40B4-BE49-F238E27FC236}">
                <a16:creationId xmlns:a16="http://schemas.microsoft.com/office/drawing/2014/main" id="{699653D1-02D5-4150-8881-0499B52455F8}"/>
              </a:ext>
            </a:extLst>
          </p:cNvPr>
          <p:cNvCxnSpPr>
            <a:cxnSpLocks/>
          </p:cNvCxnSpPr>
          <p:nvPr/>
        </p:nvCxnSpPr>
        <p:spPr>
          <a:xfrm flipV="1">
            <a:off x="3465489" y="2168754"/>
            <a:ext cx="0" cy="86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Gerader Verbinder 106">
            <a:extLst>
              <a:ext uri="{FF2B5EF4-FFF2-40B4-BE49-F238E27FC236}">
                <a16:creationId xmlns:a16="http://schemas.microsoft.com/office/drawing/2014/main" id="{F802DA05-7D9C-4095-A520-9BCAA25CC22C}"/>
              </a:ext>
            </a:extLst>
          </p:cNvPr>
          <p:cNvCxnSpPr>
            <a:cxnSpLocks/>
            <a:stCxn id="15" idx="5"/>
            <a:endCxn id="108" idx="6"/>
          </p:cNvCxnSpPr>
          <p:nvPr/>
        </p:nvCxnSpPr>
        <p:spPr>
          <a:xfrm flipH="1" flipV="1">
            <a:off x="3502032" y="2164122"/>
            <a:ext cx="6847048" cy="29365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8" name="Ellipse 107">
            <a:extLst>
              <a:ext uri="{FF2B5EF4-FFF2-40B4-BE49-F238E27FC236}">
                <a16:creationId xmlns:a16="http://schemas.microsoft.com/office/drawing/2014/main" id="{ED86CA4E-098C-4BD2-A67C-BF4D8DD52368}"/>
              </a:ext>
            </a:extLst>
          </p:cNvPr>
          <p:cNvSpPr/>
          <p:nvPr/>
        </p:nvSpPr>
        <p:spPr>
          <a:xfrm>
            <a:off x="3448032" y="2137122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09" name="Gerader Verbinder 108">
            <a:extLst>
              <a:ext uri="{FF2B5EF4-FFF2-40B4-BE49-F238E27FC236}">
                <a16:creationId xmlns:a16="http://schemas.microsoft.com/office/drawing/2014/main" id="{58009381-AAF6-46EE-888B-0AA8A95C75BA}"/>
              </a:ext>
            </a:extLst>
          </p:cNvPr>
          <p:cNvCxnSpPr>
            <a:cxnSpLocks/>
          </p:cNvCxnSpPr>
          <p:nvPr/>
        </p:nvCxnSpPr>
        <p:spPr>
          <a:xfrm flipV="1">
            <a:off x="4417560" y="2572144"/>
            <a:ext cx="0" cy="432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Ellipse 109">
            <a:extLst>
              <a:ext uri="{FF2B5EF4-FFF2-40B4-BE49-F238E27FC236}">
                <a16:creationId xmlns:a16="http://schemas.microsoft.com/office/drawing/2014/main" id="{19674E6D-81D3-44E9-ACAF-56FD5F55B038}"/>
              </a:ext>
            </a:extLst>
          </p:cNvPr>
          <p:cNvSpPr/>
          <p:nvPr/>
        </p:nvSpPr>
        <p:spPr>
          <a:xfrm>
            <a:off x="4385205" y="2537658"/>
            <a:ext cx="54000" cy="5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11" name="Gerader Verbinder 110">
            <a:extLst>
              <a:ext uri="{FF2B5EF4-FFF2-40B4-BE49-F238E27FC236}">
                <a16:creationId xmlns:a16="http://schemas.microsoft.com/office/drawing/2014/main" id="{66DF139F-635E-4718-858F-9569F2491686}"/>
              </a:ext>
            </a:extLst>
          </p:cNvPr>
          <p:cNvCxnSpPr>
            <a:cxnSpLocks/>
            <a:stCxn id="90" idx="0"/>
            <a:endCxn id="110" idx="0"/>
          </p:cNvCxnSpPr>
          <p:nvPr/>
        </p:nvCxnSpPr>
        <p:spPr>
          <a:xfrm flipV="1">
            <a:off x="3980431" y="2537658"/>
            <a:ext cx="431774" cy="12696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Gerader Verbinder 111">
            <a:extLst>
              <a:ext uri="{FF2B5EF4-FFF2-40B4-BE49-F238E27FC236}">
                <a16:creationId xmlns:a16="http://schemas.microsoft.com/office/drawing/2014/main" id="{8CD4239F-3B44-4BEE-AEBB-E6F5767E3134}"/>
              </a:ext>
            </a:extLst>
          </p:cNvPr>
          <p:cNvCxnSpPr>
            <a:cxnSpLocks/>
            <a:stCxn id="64" idx="4"/>
            <a:endCxn id="110" idx="0"/>
          </p:cNvCxnSpPr>
          <p:nvPr/>
        </p:nvCxnSpPr>
        <p:spPr>
          <a:xfrm flipV="1">
            <a:off x="4251106" y="2537658"/>
            <a:ext cx="161099" cy="10942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Gerader Verbinder 112">
            <a:extLst>
              <a:ext uri="{FF2B5EF4-FFF2-40B4-BE49-F238E27FC236}">
                <a16:creationId xmlns:a16="http://schemas.microsoft.com/office/drawing/2014/main" id="{DCE39A1B-EAE1-494E-B4FC-B613B3BDF194}"/>
              </a:ext>
            </a:extLst>
          </p:cNvPr>
          <p:cNvCxnSpPr>
            <a:cxnSpLocks/>
            <a:stCxn id="93" idx="4"/>
            <a:endCxn id="110" idx="0"/>
          </p:cNvCxnSpPr>
          <p:nvPr/>
        </p:nvCxnSpPr>
        <p:spPr>
          <a:xfrm flipH="1" flipV="1">
            <a:off x="4412205" y="2537658"/>
            <a:ext cx="483980" cy="124687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Gerader Verbinder 113">
            <a:extLst>
              <a:ext uri="{FF2B5EF4-FFF2-40B4-BE49-F238E27FC236}">
                <a16:creationId xmlns:a16="http://schemas.microsoft.com/office/drawing/2014/main" id="{6A9F7085-3597-45DA-9395-C75F4F80AA4D}"/>
              </a:ext>
            </a:extLst>
          </p:cNvPr>
          <p:cNvCxnSpPr>
            <a:cxnSpLocks/>
            <a:stCxn id="96" idx="4"/>
            <a:endCxn id="110" idx="4"/>
          </p:cNvCxnSpPr>
          <p:nvPr/>
        </p:nvCxnSpPr>
        <p:spPr>
          <a:xfrm flipH="1" flipV="1">
            <a:off x="4412205" y="2591658"/>
            <a:ext cx="157360" cy="1364211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323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110" grpId="0" animBg="1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Breitbild</PresentationFormat>
  <Paragraphs>14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 Math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Josef Dürschke</dc:creator>
  <cp:lastModifiedBy>Josef Dürschke</cp:lastModifiedBy>
  <cp:revision>25</cp:revision>
  <dcterms:created xsi:type="dcterms:W3CDTF">2020-03-20T19:54:12Z</dcterms:created>
  <dcterms:modified xsi:type="dcterms:W3CDTF">2020-05-17T05:45:07Z</dcterms:modified>
</cp:coreProperties>
</file>