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467D53-0D54-4156-BBC2-18424F605F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E42B8E6-F884-4DB0-8D8D-5F98AA2F9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9D0755A-0731-4E4E-9317-5C953AF2F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0FBA25C-50D3-4A5E-A678-0F7E8831C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3981C9-396E-41BA-A071-454AAA1F8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548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9BFF96-6AB3-425F-B832-5DE91133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5DCB471-CAA6-4946-A7A7-B0936948D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491A82A-1C80-46DD-8252-66EB06C6C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FD8F8B-31FC-4179-BE61-867EB73B5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CD01722-66AC-4D57-9E78-28CB010A7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72513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3689C7-3565-4A75-B403-ECD882F98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09F4D35-B6B6-47EB-A6BD-A32577B7BD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3996602-73D8-4B40-8528-4024C9B11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E211D2F-46A1-4BF7-8B69-A03D6D2DC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F0A7CD4-5513-44BE-A331-E9A4808A1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77896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31FD13-4BDB-4052-840E-B514F9CAD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9A67C82-EAA2-4AEE-9032-01412378DD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17A5E5C-3659-48DD-B49F-F6ABB606FA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74294B9-FFA7-4E2D-BB96-0362D775A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174B8F7-5DCD-442B-93BE-95A3C8F6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AD9F2DE-E413-458E-9D18-6A5A6F35C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9552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8FBB15-6796-4541-B510-7EB4CEC7D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0705B06-CECF-4156-8A7D-06134067A1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C8E1B72-DD9E-4D16-8B4C-30A533DA9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B9A3E73-1AF8-4362-97F4-C94C845707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8CA42D8-A6D5-4E9B-9D4B-22DDC40B07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64C4AC4B-E55E-4406-AF2A-B1B9CBD4A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4E0CD3F-F4A8-4716-AC19-9DF8DA4DE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5F28E70-8F6C-413B-B3F4-F2C9CAEAD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3136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7B4D4D-2821-43E0-AC29-2F21BB099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4EA49A4-8AB5-4EDF-B4B3-D0A46D8FA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A2CB0D9-1452-45AA-8CC5-6EBFF5C27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4CC39CC-49DA-419D-9D90-B68CABBD8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3667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398BF7A-A9B5-4CAC-B31F-40E0F8F65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F8102B8-FDA8-455F-A4B6-F56C5A6E9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FFB6215-2DFF-47C6-9AF5-27C5E346B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7367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8F3CA7-B4D7-4228-9611-B77BED573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1CCAE37-393A-49A2-88E7-0983F1573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8AA1BB6-6B79-4FA7-85CF-054F048EE0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7C6396E-1FD1-4BDC-8E6C-40CC15FF3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05DDB25-16A8-4DA2-BE4C-37F0025D4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5DC0C94-236C-4F86-B1D8-6C8D767FA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4380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795B2B-6D93-4D83-BD96-E5A99C8C7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E8DD6090-46A7-4D13-942C-1E3EC2301D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C3FD7A4-711C-40FF-B355-360630731E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700D0CE-1D6B-40F7-89DA-F8761F462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DCD82BB-43E7-411F-A6C2-BFA8A4ADE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BD1D988-B343-44C1-962B-A0B3B71DB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9583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47A0CC-5C4C-4F89-86E0-6DA85F872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B177C56-D8D9-442A-B980-11F2EE5B34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133BD96-BBC9-4242-BF99-03FC3DE93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65C7172-F946-406E-8B95-A1F352DE6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D3EFE3C-FA12-47CE-8611-AA259BA88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5737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BC05E54-7524-43D3-B9E1-A556F89445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23CE0E41-8285-45B9-826E-D343185BAA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DA98919-89B5-4A2B-90AB-499E7B7BA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557FEB0-294E-42E3-9B27-CC62D47BA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B2BA3C8-E652-4B4A-83E9-52E439ED4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9559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237AB9D-E902-46F7-857E-45EA041B8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82914EF-8DE9-4DB5-B509-B930179A91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26C92A4-A539-41CE-BC7A-5A5EEDAAF8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39039-568E-4D00-BD67-1091A396C050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A0F3E11-C25B-4EC8-961B-77A876BAFD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9E8164C-9E5F-4FF1-A112-C02DEA5195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F882A-7657-43AE-89CB-E3ACE5DF810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8741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5248891-9300-44C7-B401-5CF2D41A213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2" y="373380"/>
            <a:ext cx="8943975" cy="611124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04F63CDF-E4D0-469C-A26A-99369B95F006}"/>
              </a:ext>
            </a:extLst>
          </p:cNvPr>
          <p:cNvCxnSpPr>
            <a:cxnSpLocks/>
          </p:cNvCxnSpPr>
          <p:nvPr/>
        </p:nvCxnSpPr>
        <p:spPr>
          <a:xfrm flipV="1">
            <a:off x="6400800" y="2108200"/>
            <a:ext cx="3454400" cy="19621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61FCCE80-B04C-4A2B-9A6B-06809BD59BC9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6111239" y="3971645"/>
            <a:ext cx="4246373" cy="24120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8895DA51-70D2-4A6A-8C40-52DEC4FC3E93}"/>
              </a:ext>
            </a:extLst>
          </p:cNvPr>
          <p:cNvCxnSpPr>
            <a:cxnSpLocks/>
          </p:cNvCxnSpPr>
          <p:nvPr/>
        </p:nvCxnSpPr>
        <p:spPr>
          <a:xfrm flipH="1" flipV="1">
            <a:off x="4794250" y="1267638"/>
            <a:ext cx="1600200" cy="280271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CAA5BAE9-54C5-4089-BDB7-5889AAAB26F1}"/>
              </a:ext>
            </a:extLst>
          </p:cNvPr>
          <p:cNvCxnSpPr>
            <a:cxnSpLocks/>
          </p:cNvCxnSpPr>
          <p:nvPr/>
        </p:nvCxnSpPr>
        <p:spPr>
          <a:xfrm flipH="1" flipV="1">
            <a:off x="4511039" y="3580933"/>
            <a:ext cx="1600200" cy="280271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>
            <a:extLst>
              <a:ext uri="{FF2B5EF4-FFF2-40B4-BE49-F238E27FC236}">
                <a16:creationId xmlns:a16="http://schemas.microsoft.com/office/drawing/2014/main" id="{7853EA30-61F3-412A-B7F1-653FC30AAD44}"/>
              </a:ext>
            </a:extLst>
          </p:cNvPr>
          <p:cNvSpPr>
            <a:spLocks noChangeAspect="1"/>
          </p:cNvSpPr>
          <p:nvPr/>
        </p:nvSpPr>
        <p:spPr>
          <a:xfrm>
            <a:off x="4767250" y="556803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1560804C-F341-4134-9622-CA4FCD3C6D24}"/>
              </a:ext>
            </a:extLst>
          </p:cNvPr>
          <p:cNvSpPr>
            <a:spLocks noChangeAspect="1"/>
          </p:cNvSpPr>
          <p:nvPr/>
        </p:nvSpPr>
        <p:spPr>
          <a:xfrm>
            <a:off x="10159988" y="557201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id="{D5C5AC44-C0C6-4E03-BBA7-550B29D98F90}"/>
              </a:ext>
            </a:extLst>
          </p:cNvPr>
          <p:cNvCxnSpPr/>
          <p:nvPr/>
        </p:nvCxnSpPr>
        <p:spPr>
          <a:xfrm>
            <a:off x="10186988" y="4079876"/>
            <a:ext cx="0" cy="15120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233A92DF-89BE-4852-8CAA-8E86E76ADDD7}"/>
              </a:ext>
            </a:extLst>
          </p:cNvPr>
          <p:cNvCxnSpPr/>
          <p:nvPr/>
        </p:nvCxnSpPr>
        <p:spPr>
          <a:xfrm>
            <a:off x="4794250" y="4087017"/>
            <a:ext cx="0" cy="15120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/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/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9086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5248891-9300-44C7-B401-5CF2D41A213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2" y="373380"/>
            <a:ext cx="8943975" cy="611124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7853EA30-61F3-412A-B7F1-653FC30AAD44}"/>
              </a:ext>
            </a:extLst>
          </p:cNvPr>
          <p:cNvSpPr>
            <a:spLocks noChangeAspect="1"/>
          </p:cNvSpPr>
          <p:nvPr/>
        </p:nvSpPr>
        <p:spPr>
          <a:xfrm>
            <a:off x="4767250" y="556803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1560804C-F341-4134-9622-CA4FCD3C6D24}"/>
              </a:ext>
            </a:extLst>
          </p:cNvPr>
          <p:cNvSpPr>
            <a:spLocks noChangeAspect="1"/>
          </p:cNvSpPr>
          <p:nvPr/>
        </p:nvSpPr>
        <p:spPr>
          <a:xfrm>
            <a:off x="10159988" y="557201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/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/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Ellipse 20">
            <a:extLst>
              <a:ext uri="{FF2B5EF4-FFF2-40B4-BE49-F238E27FC236}">
                <a16:creationId xmlns:a16="http://schemas.microsoft.com/office/drawing/2014/main" id="{7FE4E155-FCEA-4878-B03A-3DB8D8A30692}"/>
              </a:ext>
            </a:extLst>
          </p:cNvPr>
          <p:cNvSpPr>
            <a:spLocks noChangeAspect="1"/>
          </p:cNvSpPr>
          <p:nvPr/>
        </p:nvSpPr>
        <p:spPr>
          <a:xfrm>
            <a:off x="6092824" y="6369966"/>
            <a:ext cx="36000" cy="3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C1079580-A200-48A9-A15B-443B6240D880}"/>
              </a:ext>
            </a:extLst>
          </p:cNvPr>
          <p:cNvCxnSpPr>
            <a:cxnSpLocks/>
            <a:stCxn id="21" idx="0"/>
          </p:cNvCxnSpPr>
          <p:nvPr/>
        </p:nvCxnSpPr>
        <p:spPr>
          <a:xfrm flipV="1">
            <a:off x="6110824" y="3505200"/>
            <a:ext cx="1285261" cy="28647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75686B08-6908-42A7-BBDC-6DD515A72B74}"/>
              </a:ext>
            </a:extLst>
          </p:cNvPr>
          <p:cNvCxnSpPr>
            <a:cxnSpLocks/>
          </p:cNvCxnSpPr>
          <p:nvPr/>
        </p:nvCxnSpPr>
        <p:spPr>
          <a:xfrm flipV="1">
            <a:off x="6110824" y="2921000"/>
            <a:ext cx="2296576" cy="34489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709F4E45-536B-46BF-AF13-DF159A31431E}"/>
              </a:ext>
            </a:extLst>
          </p:cNvPr>
          <p:cNvCxnSpPr>
            <a:cxnSpLocks/>
            <a:stCxn id="21" idx="0"/>
          </p:cNvCxnSpPr>
          <p:nvPr/>
        </p:nvCxnSpPr>
        <p:spPr>
          <a:xfrm flipV="1">
            <a:off x="6110824" y="422275"/>
            <a:ext cx="858301" cy="59476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r Verbinder 30">
            <a:extLst>
              <a:ext uri="{FF2B5EF4-FFF2-40B4-BE49-F238E27FC236}">
                <a16:creationId xmlns:a16="http://schemas.microsoft.com/office/drawing/2014/main" id="{85FA25CF-562B-4E9A-84A6-AE7E4D966E82}"/>
              </a:ext>
            </a:extLst>
          </p:cNvPr>
          <p:cNvCxnSpPr>
            <a:cxnSpLocks/>
          </p:cNvCxnSpPr>
          <p:nvPr/>
        </p:nvCxnSpPr>
        <p:spPr>
          <a:xfrm flipH="1" flipV="1">
            <a:off x="5975350" y="996950"/>
            <a:ext cx="135474" cy="5373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r Verbinder 34">
            <a:extLst>
              <a:ext uri="{FF2B5EF4-FFF2-40B4-BE49-F238E27FC236}">
                <a16:creationId xmlns:a16="http://schemas.microsoft.com/office/drawing/2014/main" id="{BAD22A6D-7EA7-4665-A9F9-8B67B2A87F3A}"/>
              </a:ext>
            </a:extLst>
          </p:cNvPr>
          <p:cNvCxnSpPr>
            <a:cxnSpLocks/>
            <a:stCxn id="21" idx="0"/>
          </p:cNvCxnSpPr>
          <p:nvPr/>
        </p:nvCxnSpPr>
        <p:spPr>
          <a:xfrm flipH="1" flipV="1">
            <a:off x="4968876" y="1562100"/>
            <a:ext cx="1141948" cy="48078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r Verbinder 37">
            <a:extLst>
              <a:ext uri="{FF2B5EF4-FFF2-40B4-BE49-F238E27FC236}">
                <a16:creationId xmlns:a16="http://schemas.microsoft.com/office/drawing/2014/main" id="{D49BC360-53CB-4F78-AB82-4921091B35AC}"/>
              </a:ext>
            </a:extLst>
          </p:cNvPr>
          <p:cNvCxnSpPr>
            <a:cxnSpLocks/>
            <a:stCxn id="21" idx="0"/>
          </p:cNvCxnSpPr>
          <p:nvPr/>
        </p:nvCxnSpPr>
        <p:spPr>
          <a:xfrm flipH="1" flipV="1">
            <a:off x="5321300" y="2190750"/>
            <a:ext cx="789524" cy="4179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r Verbinder 39">
            <a:extLst>
              <a:ext uri="{FF2B5EF4-FFF2-40B4-BE49-F238E27FC236}">
                <a16:creationId xmlns:a16="http://schemas.microsoft.com/office/drawing/2014/main" id="{EC88146D-0860-42DC-B589-2D991B2D067D}"/>
              </a:ext>
            </a:extLst>
          </p:cNvPr>
          <p:cNvCxnSpPr>
            <a:cxnSpLocks/>
            <a:stCxn id="21" idx="0"/>
          </p:cNvCxnSpPr>
          <p:nvPr/>
        </p:nvCxnSpPr>
        <p:spPr>
          <a:xfrm flipH="1" flipV="1">
            <a:off x="5524500" y="2079625"/>
            <a:ext cx="586324" cy="4290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r Verbinder 44">
            <a:extLst>
              <a:ext uri="{FF2B5EF4-FFF2-40B4-BE49-F238E27FC236}">
                <a16:creationId xmlns:a16="http://schemas.microsoft.com/office/drawing/2014/main" id="{4CD9D702-9B7C-4287-9F93-DF328BA2C44A}"/>
              </a:ext>
            </a:extLst>
          </p:cNvPr>
          <p:cNvCxnSpPr>
            <a:cxnSpLocks/>
          </p:cNvCxnSpPr>
          <p:nvPr/>
        </p:nvCxnSpPr>
        <p:spPr>
          <a:xfrm flipV="1">
            <a:off x="6110824" y="2419351"/>
            <a:ext cx="277276" cy="39506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r Verbinder 46">
            <a:extLst>
              <a:ext uri="{FF2B5EF4-FFF2-40B4-BE49-F238E27FC236}">
                <a16:creationId xmlns:a16="http://schemas.microsoft.com/office/drawing/2014/main" id="{2BDF9850-05A1-4437-AD81-7DD02CDC4782}"/>
              </a:ext>
            </a:extLst>
          </p:cNvPr>
          <p:cNvCxnSpPr>
            <a:cxnSpLocks/>
            <a:stCxn id="21" idx="0"/>
          </p:cNvCxnSpPr>
          <p:nvPr/>
        </p:nvCxnSpPr>
        <p:spPr>
          <a:xfrm flipH="1" flipV="1">
            <a:off x="4821250" y="2476502"/>
            <a:ext cx="1289574" cy="38934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r Verbinder 48">
            <a:extLst>
              <a:ext uri="{FF2B5EF4-FFF2-40B4-BE49-F238E27FC236}">
                <a16:creationId xmlns:a16="http://schemas.microsoft.com/office/drawing/2014/main" id="{543C95C8-CF0A-4CBD-9EC3-D6D6A2497BAD}"/>
              </a:ext>
            </a:extLst>
          </p:cNvPr>
          <p:cNvCxnSpPr>
            <a:cxnSpLocks/>
            <a:stCxn id="21" idx="0"/>
          </p:cNvCxnSpPr>
          <p:nvPr/>
        </p:nvCxnSpPr>
        <p:spPr>
          <a:xfrm flipH="1" flipV="1">
            <a:off x="5183982" y="3102770"/>
            <a:ext cx="926842" cy="32671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r Verbinder 51">
            <a:extLst>
              <a:ext uri="{FF2B5EF4-FFF2-40B4-BE49-F238E27FC236}">
                <a16:creationId xmlns:a16="http://schemas.microsoft.com/office/drawing/2014/main" id="{70858D93-BD40-4859-81DB-24D8A09BA8D4}"/>
              </a:ext>
            </a:extLst>
          </p:cNvPr>
          <p:cNvCxnSpPr>
            <a:cxnSpLocks/>
            <a:stCxn id="21" idx="7"/>
          </p:cNvCxnSpPr>
          <p:nvPr/>
        </p:nvCxnSpPr>
        <p:spPr>
          <a:xfrm flipH="1" flipV="1">
            <a:off x="5541170" y="3733802"/>
            <a:ext cx="582382" cy="2641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r Verbinder 53">
            <a:extLst>
              <a:ext uri="{FF2B5EF4-FFF2-40B4-BE49-F238E27FC236}">
                <a16:creationId xmlns:a16="http://schemas.microsoft.com/office/drawing/2014/main" id="{A9CFED28-D242-49AF-8823-EF2ECCC99551}"/>
              </a:ext>
            </a:extLst>
          </p:cNvPr>
          <p:cNvCxnSpPr>
            <a:cxnSpLocks/>
            <a:stCxn id="21" idx="0"/>
          </p:cNvCxnSpPr>
          <p:nvPr/>
        </p:nvCxnSpPr>
        <p:spPr>
          <a:xfrm flipH="1" flipV="1">
            <a:off x="6038852" y="3448052"/>
            <a:ext cx="71972" cy="29219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r Verbinder 55">
            <a:extLst>
              <a:ext uri="{FF2B5EF4-FFF2-40B4-BE49-F238E27FC236}">
                <a16:creationId xmlns:a16="http://schemas.microsoft.com/office/drawing/2014/main" id="{82617088-5F8E-4CBF-9225-249B19AF8FD5}"/>
              </a:ext>
            </a:extLst>
          </p:cNvPr>
          <p:cNvCxnSpPr>
            <a:cxnSpLocks/>
          </p:cNvCxnSpPr>
          <p:nvPr/>
        </p:nvCxnSpPr>
        <p:spPr>
          <a:xfrm flipV="1">
            <a:off x="6123552" y="3331369"/>
            <a:ext cx="120087" cy="30194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Ellipse 64">
            <a:extLst>
              <a:ext uri="{FF2B5EF4-FFF2-40B4-BE49-F238E27FC236}">
                <a16:creationId xmlns:a16="http://schemas.microsoft.com/office/drawing/2014/main" id="{31799FE6-CCF8-495B-89F6-3120DD5C8EB5}"/>
              </a:ext>
            </a:extLst>
          </p:cNvPr>
          <p:cNvSpPr>
            <a:spLocks noChangeAspect="1"/>
          </p:cNvSpPr>
          <p:nvPr/>
        </p:nvSpPr>
        <p:spPr>
          <a:xfrm>
            <a:off x="5327928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6" name="Ellipse 65">
            <a:extLst>
              <a:ext uri="{FF2B5EF4-FFF2-40B4-BE49-F238E27FC236}">
                <a16:creationId xmlns:a16="http://schemas.microsoft.com/office/drawing/2014/main" id="{B9B9B1B2-4F6E-47CB-A4A7-B97C40C9EC91}"/>
              </a:ext>
            </a:extLst>
          </p:cNvPr>
          <p:cNvSpPr>
            <a:spLocks noChangeAspect="1"/>
          </p:cNvSpPr>
          <p:nvPr/>
        </p:nvSpPr>
        <p:spPr>
          <a:xfrm>
            <a:off x="54398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7" name="Ellipse 66">
            <a:extLst>
              <a:ext uri="{FF2B5EF4-FFF2-40B4-BE49-F238E27FC236}">
                <a16:creationId xmlns:a16="http://schemas.microsoft.com/office/drawing/2014/main" id="{04DA17A8-3E0D-4B0F-A4E7-9F9624DA0FF5}"/>
              </a:ext>
            </a:extLst>
          </p:cNvPr>
          <p:cNvSpPr>
            <a:spLocks noChangeAspect="1"/>
          </p:cNvSpPr>
          <p:nvPr/>
        </p:nvSpPr>
        <p:spPr>
          <a:xfrm>
            <a:off x="554617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8" name="Ellipse 67">
            <a:extLst>
              <a:ext uri="{FF2B5EF4-FFF2-40B4-BE49-F238E27FC236}">
                <a16:creationId xmlns:a16="http://schemas.microsoft.com/office/drawing/2014/main" id="{152B4A94-AD57-4412-95E3-604FE961409E}"/>
              </a:ext>
            </a:extLst>
          </p:cNvPr>
          <p:cNvSpPr>
            <a:spLocks noChangeAspect="1"/>
          </p:cNvSpPr>
          <p:nvPr/>
        </p:nvSpPr>
        <p:spPr>
          <a:xfrm>
            <a:off x="5604774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9" name="Ellipse 68">
            <a:extLst>
              <a:ext uri="{FF2B5EF4-FFF2-40B4-BE49-F238E27FC236}">
                <a16:creationId xmlns:a16="http://schemas.microsoft.com/office/drawing/2014/main" id="{B15F8597-E289-490E-8B6D-271AFAE8326E}"/>
              </a:ext>
            </a:extLst>
          </p:cNvPr>
          <p:cNvSpPr>
            <a:spLocks noChangeAspect="1"/>
          </p:cNvSpPr>
          <p:nvPr/>
        </p:nvSpPr>
        <p:spPr>
          <a:xfrm>
            <a:off x="56610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0" name="Ellipse 69">
            <a:extLst>
              <a:ext uri="{FF2B5EF4-FFF2-40B4-BE49-F238E27FC236}">
                <a16:creationId xmlns:a16="http://schemas.microsoft.com/office/drawing/2014/main" id="{11EAE2BC-1ADF-41A3-A7DA-2AEA1C7DBB95}"/>
              </a:ext>
            </a:extLst>
          </p:cNvPr>
          <p:cNvSpPr>
            <a:spLocks noChangeAspect="1"/>
          </p:cNvSpPr>
          <p:nvPr/>
        </p:nvSpPr>
        <p:spPr>
          <a:xfrm>
            <a:off x="5781138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1" name="Ellipse 70">
            <a:extLst>
              <a:ext uri="{FF2B5EF4-FFF2-40B4-BE49-F238E27FC236}">
                <a16:creationId xmlns:a16="http://schemas.microsoft.com/office/drawing/2014/main" id="{90BC4EA1-56BA-4184-BD35-E13EF6BFC86D}"/>
              </a:ext>
            </a:extLst>
          </p:cNvPr>
          <p:cNvSpPr>
            <a:spLocks noChangeAspect="1"/>
          </p:cNvSpPr>
          <p:nvPr/>
        </p:nvSpPr>
        <p:spPr>
          <a:xfrm>
            <a:off x="603302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2" name="Ellipse 71">
            <a:extLst>
              <a:ext uri="{FF2B5EF4-FFF2-40B4-BE49-F238E27FC236}">
                <a16:creationId xmlns:a16="http://schemas.microsoft.com/office/drawing/2014/main" id="{2580D7EA-8AB8-4236-A289-3B957EC90602}"/>
              </a:ext>
            </a:extLst>
          </p:cNvPr>
          <p:cNvSpPr>
            <a:spLocks noChangeAspect="1"/>
          </p:cNvSpPr>
          <p:nvPr/>
        </p:nvSpPr>
        <p:spPr>
          <a:xfrm>
            <a:off x="619959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3" name="Ellipse 72">
            <a:extLst>
              <a:ext uri="{FF2B5EF4-FFF2-40B4-BE49-F238E27FC236}">
                <a16:creationId xmlns:a16="http://schemas.microsoft.com/office/drawing/2014/main" id="{3EE96700-0F23-4F1D-98EA-E432D2311261}"/>
              </a:ext>
            </a:extLst>
          </p:cNvPr>
          <p:cNvSpPr>
            <a:spLocks noChangeAspect="1"/>
          </p:cNvSpPr>
          <p:nvPr/>
        </p:nvSpPr>
        <p:spPr>
          <a:xfrm>
            <a:off x="62559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4" name="Ellipse 73">
            <a:extLst>
              <a:ext uri="{FF2B5EF4-FFF2-40B4-BE49-F238E27FC236}">
                <a16:creationId xmlns:a16="http://schemas.microsoft.com/office/drawing/2014/main" id="{CF3D1CC8-6FDA-4411-B5D2-5E57C8539BD7}"/>
              </a:ext>
            </a:extLst>
          </p:cNvPr>
          <p:cNvSpPr>
            <a:spLocks noChangeAspect="1"/>
          </p:cNvSpPr>
          <p:nvPr/>
        </p:nvSpPr>
        <p:spPr>
          <a:xfrm>
            <a:off x="6426221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5" name="Ellipse 74">
            <a:extLst>
              <a:ext uri="{FF2B5EF4-FFF2-40B4-BE49-F238E27FC236}">
                <a16:creationId xmlns:a16="http://schemas.microsoft.com/office/drawing/2014/main" id="{166209A5-C206-4C28-BF28-DD7EFE409C42}"/>
              </a:ext>
            </a:extLst>
          </p:cNvPr>
          <p:cNvSpPr>
            <a:spLocks noChangeAspect="1"/>
          </p:cNvSpPr>
          <p:nvPr/>
        </p:nvSpPr>
        <p:spPr>
          <a:xfrm>
            <a:off x="7124369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6" name="Ellipse 75">
            <a:extLst>
              <a:ext uri="{FF2B5EF4-FFF2-40B4-BE49-F238E27FC236}">
                <a16:creationId xmlns:a16="http://schemas.microsoft.com/office/drawing/2014/main" id="{B19D1B46-0A3F-48A5-B50A-7C43C8A109F9}"/>
              </a:ext>
            </a:extLst>
          </p:cNvPr>
          <p:cNvSpPr>
            <a:spLocks noChangeAspect="1"/>
          </p:cNvSpPr>
          <p:nvPr/>
        </p:nvSpPr>
        <p:spPr>
          <a:xfrm>
            <a:off x="763153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64071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5248891-9300-44C7-B401-5CF2D41A213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2" y="373380"/>
            <a:ext cx="8943975" cy="611124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7853EA30-61F3-412A-B7F1-653FC30AAD44}"/>
              </a:ext>
            </a:extLst>
          </p:cNvPr>
          <p:cNvSpPr>
            <a:spLocks noChangeAspect="1"/>
          </p:cNvSpPr>
          <p:nvPr/>
        </p:nvSpPr>
        <p:spPr>
          <a:xfrm>
            <a:off x="4767250" y="5582323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1560804C-F341-4134-9622-CA4FCD3C6D24}"/>
              </a:ext>
            </a:extLst>
          </p:cNvPr>
          <p:cNvSpPr>
            <a:spLocks noChangeAspect="1"/>
          </p:cNvSpPr>
          <p:nvPr/>
        </p:nvSpPr>
        <p:spPr>
          <a:xfrm>
            <a:off x="10159988" y="5586306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/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/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Ellipse 20">
            <a:extLst>
              <a:ext uri="{FF2B5EF4-FFF2-40B4-BE49-F238E27FC236}">
                <a16:creationId xmlns:a16="http://schemas.microsoft.com/office/drawing/2014/main" id="{7FE4E155-FCEA-4878-B03A-3DB8D8A30692}"/>
              </a:ext>
            </a:extLst>
          </p:cNvPr>
          <p:cNvSpPr>
            <a:spLocks noChangeAspect="1"/>
          </p:cNvSpPr>
          <p:nvPr/>
        </p:nvSpPr>
        <p:spPr>
          <a:xfrm>
            <a:off x="6092824" y="6369966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C1079580-A200-48A9-A15B-443B6240D880}"/>
              </a:ext>
            </a:extLst>
          </p:cNvPr>
          <p:cNvCxnSpPr>
            <a:cxnSpLocks/>
            <a:stCxn id="75" idx="5"/>
          </p:cNvCxnSpPr>
          <p:nvPr/>
        </p:nvCxnSpPr>
        <p:spPr>
          <a:xfrm flipV="1">
            <a:off x="7145879" y="3505201"/>
            <a:ext cx="250206" cy="5706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75686B08-6908-42A7-BBDC-6DD515A72B74}"/>
              </a:ext>
            </a:extLst>
          </p:cNvPr>
          <p:cNvCxnSpPr>
            <a:cxnSpLocks/>
            <a:stCxn id="76" idx="2"/>
          </p:cNvCxnSpPr>
          <p:nvPr/>
        </p:nvCxnSpPr>
        <p:spPr>
          <a:xfrm flipV="1">
            <a:off x="7631537" y="2928621"/>
            <a:ext cx="775863" cy="1138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709F4E45-536B-46BF-AF13-DF159A31431E}"/>
              </a:ext>
            </a:extLst>
          </p:cNvPr>
          <p:cNvCxnSpPr>
            <a:cxnSpLocks/>
            <a:stCxn id="74" idx="4"/>
          </p:cNvCxnSpPr>
          <p:nvPr/>
        </p:nvCxnSpPr>
        <p:spPr>
          <a:xfrm flipV="1">
            <a:off x="6438821" y="422277"/>
            <a:ext cx="530304" cy="3657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r Verbinder 30">
            <a:extLst>
              <a:ext uri="{FF2B5EF4-FFF2-40B4-BE49-F238E27FC236}">
                <a16:creationId xmlns:a16="http://schemas.microsoft.com/office/drawing/2014/main" id="{85FA25CF-562B-4E9A-84A6-AE7E4D966E82}"/>
              </a:ext>
            </a:extLst>
          </p:cNvPr>
          <p:cNvCxnSpPr>
            <a:cxnSpLocks/>
            <a:stCxn id="71" idx="7"/>
          </p:cNvCxnSpPr>
          <p:nvPr/>
        </p:nvCxnSpPr>
        <p:spPr>
          <a:xfrm flipH="1" flipV="1">
            <a:off x="5975350" y="996951"/>
            <a:ext cx="79186" cy="3061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r Verbinder 34">
            <a:extLst>
              <a:ext uri="{FF2B5EF4-FFF2-40B4-BE49-F238E27FC236}">
                <a16:creationId xmlns:a16="http://schemas.microsoft.com/office/drawing/2014/main" id="{BAD22A6D-7EA7-4665-A9F9-8B67B2A87F3A}"/>
              </a:ext>
            </a:extLst>
          </p:cNvPr>
          <p:cNvCxnSpPr>
            <a:cxnSpLocks/>
            <a:stCxn id="67" idx="2"/>
          </p:cNvCxnSpPr>
          <p:nvPr/>
        </p:nvCxnSpPr>
        <p:spPr>
          <a:xfrm flipH="1" flipV="1">
            <a:off x="4968876" y="1562101"/>
            <a:ext cx="577300" cy="25048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r Verbinder 37">
            <a:extLst>
              <a:ext uri="{FF2B5EF4-FFF2-40B4-BE49-F238E27FC236}">
                <a16:creationId xmlns:a16="http://schemas.microsoft.com/office/drawing/2014/main" id="{D49BC360-53CB-4F78-AB82-4921091B35AC}"/>
              </a:ext>
            </a:extLst>
          </p:cNvPr>
          <p:cNvCxnSpPr>
            <a:cxnSpLocks/>
            <a:stCxn id="69" idx="7"/>
          </p:cNvCxnSpPr>
          <p:nvPr/>
        </p:nvCxnSpPr>
        <p:spPr>
          <a:xfrm flipH="1" flipV="1">
            <a:off x="5321301" y="2190751"/>
            <a:ext cx="361236" cy="18673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r Verbinder 39">
            <a:extLst>
              <a:ext uri="{FF2B5EF4-FFF2-40B4-BE49-F238E27FC236}">
                <a16:creationId xmlns:a16="http://schemas.microsoft.com/office/drawing/2014/main" id="{EC88146D-0860-42DC-B589-2D991B2D067D}"/>
              </a:ext>
            </a:extLst>
          </p:cNvPr>
          <p:cNvCxnSpPr>
            <a:cxnSpLocks/>
            <a:stCxn id="70" idx="2"/>
          </p:cNvCxnSpPr>
          <p:nvPr/>
        </p:nvCxnSpPr>
        <p:spPr>
          <a:xfrm flipH="1" flipV="1">
            <a:off x="5524500" y="2079627"/>
            <a:ext cx="256638" cy="19873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r Verbinder 44">
            <a:extLst>
              <a:ext uri="{FF2B5EF4-FFF2-40B4-BE49-F238E27FC236}">
                <a16:creationId xmlns:a16="http://schemas.microsoft.com/office/drawing/2014/main" id="{4CD9D702-9B7C-4287-9F93-DF328BA2C44A}"/>
              </a:ext>
            </a:extLst>
          </p:cNvPr>
          <p:cNvCxnSpPr>
            <a:cxnSpLocks/>
            <a:stCxn id="73" idx="3"/>
          </p:cNvCxnSpPr>
          <p:nvPr/>
        </p:nvCxnSpPr>
        <p:spPr>
          <a:xfrm flipV="1">
            <a:off x="6259617" y="2419353"/>
            <a:ext cx="128483" cy="16565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r Verbinder 46">
            <a:extLst>
              <a:ext uri="{FF2B5EF4-FFF2-40B4-BE49-F238E27FC236}">
                <a16:creationId xmlns:a16="http://schemas.microsoft.com/office/drawing/2014/main" id="{2BDF9850-05A1-4437-AD81-7DD02CDC4782}"/>
              </a:ext>
            </a:extLst>
          </p:cNvPr>
          <p:cNvCxnSpPr>
            <a:cxnSpLocks/>
            <a:stCxn id="65" idx="4"/>
          </p:cNvCxnSpPr>
          <p:nvPr/>
        </p:nvCxnSpPr>
        <p:spPr>
          <a:xfrm flipH="1" flipV="1">
            <a:off x="4821250" y="2476503"/>
            <a:ext cx="519278" cy="1603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r Verbinder 48">
            <a:extLst>
              <a:ext uri="{FF2B5EF4-FFF2-40B4-BE49-F238E27FC236}">
                <a16:creationId xmlns:a16="http://schemas.microsoft.com/office/drawing/2014/main" id="{543C95C8-CF0A-4CBD-9EC3-D6D6A2497BAD}"/>
              </a:ext>
            </a:extLst>
          </p:cNvPr>
          <p:cNvCxnSpPr>
            <a:cxnSpLocks/>
            <a:stCxn id="66" idx="1"/>
          </p:cNvCxnSpPr>
          <p:nvPr/>
        </p:nvCxnSpPr>
        <p:spPr>
          <a:xfrm flipH="1" flipV="1">
            <a:off x="5183983" y="3102771"/>
            <a:ext cx="259534" cy="9552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r Verbinder 51">
            <a:extLst>
              <a:ext uri="{FF2B5EF4-FFF2-40B4-BE49-F238E27FC236}">
                <a16:creationId xmlns:a16="http://schemas.microsoft.com/office/drawing/2014/main" id="{70858D93-BD40-4859-81DB-24D8A09BA8D4}"/>
              </a:ext>
            </a:extLst>
          </p:cNvPr>
          <p:cNvCxnSpPr>
            <a:cxnSpLocks/>
            <a:stCxn id="68" idx="4"/>
          </p:cNvCxnSpPr>
          <p:nvPr/>
        </p:nvCxnSpPr>
        <p:spPr>
          <a:xfrm flipH="1" flipV="1">
            <a:off x="5541170" y="3733803"/>
            <a:ext cx="76204" cy="345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r Verbinder 53">
            <a:extLst>
              <a:ext uri="{FF2B5EF4-FFF2-40B4-BE49-F238E27FC236}">
                <a16:creationId xmlns:a16="http://schemas.microsoft.com/office/drawing/2014/main" id="{A9CFED28-D242-49AF-8823-EF2ECCC99551}"/>
              </a:ext>
            </a:extLst>
          </p:cNvPr>
          <p:cNvCxnSpPr>
            <a:cxnSpLocks/>
            <a:stCxn id="71" idx="0"/>
          </p:cNvCxnSpPr>
          <p:nvPr/>
        </p:nvCxnSpPr>
        <p:spPr>
          <a:xfrm flipH="1" flipV="1">
            <a:off x="6038852" y="3448053"/>
            <a:ext cx="6774" cy="606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r Verbinder 55">
            <a:extLst>
              <a:ext uri="{FF2B5EF4-FFF2-40B4-BE49-F238E27FC236}">
                <a16:creationId xmlns:a16="http://schemas.microsoft.com/office/drawing/2014/main" id="{82617088-5F8E-4CBF-9225-249B19AF8FD5}"/>
              </a:ext>
            </a:extLst>
          </p:cNvPr>
          <p:cNvCxnSpPr>
            <a:cxnSpLocks/>
            <a:stCxn id="72" idx="2"/>
          </p:cNvCxnSpPr>
          <p:nvPr/>
        </p:nvCxnSpPr>
        <p:spPr>
          <a:xfrm flipV="1">
            <a:off x="6199596" y="3331371"/>
            <a:ext cx="44043" cy="7355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Ellipse 64">
            <a:extLst>
              <a:ext uri="{FF2B5EF4-FFF2-40B4-BE49-F238E27FC236}">
                <a16:creationId xmlns:a16="http://schemas.microsoft.com/office/drawing/2014/main" id="{31799FE6-CCF8-495B-89F6-3120DD5C8EB5}"/>
              </a:ext>
            </a:extLst>
          </p:cNvPr>
          <p:cNvSpPr>
            <a:spLocks noChangeAspect="1"/>
          </p:cNvSpPr>
          <p:nvPr/>
        </p:nvSpPr>
        <p:spPr>
          <a:xfrm>
            <a:off x="5327928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6" name="Ellipse 65">
            <a:extLst>
              <a:ext uri="{FF2B5EF4-FFF2-40B4-BE49-F238E27FC236}">
                <a16:creationId xmlns:a16="http://schemas.microsoft.com/office/drawing/2014/main" id="{B9B9B1B2-4F6E-47CB-A4A7-B97C40C9EC91}"/>
              </a:ext>
            </a:extLst>
          </p:cNvPr>
          <p:cNvSpPr>
            <a:spLocks noChangeAspect="1"/>
          </p:cNvSpPr>
          <p:nvPr/>
        </p:nvSpPr>
        <p:spPr>
          <a:xfrm>
            <a:off x="54398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7" name="Ellipse 66">
            <a:extLst>
              <a:ext uri="{FF2B5EF4-FFF2-40B4-BE49-F238E27FC236}">
                <a16:creationId xmlns:a16="http://schemas.microsoft.com/office/drawing/2014/main" id="{04DA17A8-3E0D-4B0F-A4E7-9F9624DA0FF5}"/>
              </a:ext>
            </a:extLst>
          </p:cNvPr>
          <p:cNvSpPr>
            <a:spLocks noChangeAspect="1"/>
          </p:cNvSpPr>
          <p:nvPr/>
        </p:nvSpPr>
        <p:spPr>
          <a:xfrm>
            <a:off x="554617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8" name="Ellipse 67">
            <a:extLst>
              <a:ext uri="{FF2B5EF4-FFF2-40B4-BE49-F238E27FC236}">
                <a16:creationId xmlns:a16="http://schemas.microsoft.com/office/drawing/2014/main" id="{152B4A94-AD57-4412-95E3-604FE961409E}"/>
              </a:ext>
            </a:extLst>
          </p:cNvPr>
          <p:cNvSpPr>
            <a:spLocks noChangeAspect="1"/>
          </p:cNvSpPr>
          <p:nvPr/>
        </p:nvSpPr>
        <p:spPr>
          <a:xfrm>
            <a:off x="5604774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9" name="Ellipse 68">
            <a:extLst>
              <a:ext uri="{FF2B5EF4-FFF2-40B4-BE49-F238E27FC236}">
                <a16:creationId xmlns:a16="http://schemas.microsoft.com/office/drawing/2014/main" id="{B15F8597-E289-490E-8B6D-271AFAE8326E}"/>
              </a:ext>
            </a:extLst>
          </p:cNvPr>
          <p:cNvSpPr>
            <a:spLocks noChangeAspect="1"/>
          </p:cNvSpPr>
          <p:nvPr/>
        </p:nvSpPr>
        <p:spPr>
          <a:xfrm>
            <a:off x="56610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0" name="Ellipse 69">
            <a:extLst>
              <a:ext uri="{FF2B5EF4-FFF2-40B4-BE49-F238E27FC236}">
                <a16:creationId xmlns:a16="http://schemas.microsoft.com/office/drawing/2014/main" id="{11EAE2BC-1ADF-41A3-A7DA-2AEA1C7DBB95}"/>
              </a:ext>
            </a:extLst>
          </p:cNvPr>
          <p:cNvSpPr>
            <a:spLocks noChangeAspect="1"/>
          </p:cNvSpPr>
          <p:nvPr/>
        </p:nvSpPr>
        <p:spPr>
          <a:xfrm>
            <a:off x="5781138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1" name="Ellipse 70">
            <a:extLst>
              <a:ext uri="{FF2B5EF4-FFF2-40B4-BE49-F238E27FC236}">
                <a16:creationId xmlns:a16="http://schemas.microsoft.com/office/drawing/2014/main" id="{90BC4EA1-56BA-4184-BD35-E13EF6BFC86D}"/>
              </a:ext>
            </a:extLst>
          </p:cNvPr>
          <p:cNvSpPr>
            <a:spLocks noChangeAspect="1"/>
          </p:cNvSpPr>
          <p:nvPr/>
        </p:nvSpPr>
        <p:spPr>
          <a:xfrm>
            <a:off x="603302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2" name="Ellipse 71">
            <a:extLst>
              <a:ext uri="{FF2B5EF4-FFF2-40B4-BE49-F238E27FC236}">
                <a16:creationId xmlns:a16="http://schemas.microsoft.com/office/drawing/2014/main" id="{2580D7EA-8AB8-4236-A289-3B957EC90602}"/>
              </a:ext>
            </a:extLst>
          </p:cNvPr>
          <p:cNvSpPr>
            <a:spLocks noChangeAspect="1"/>
          </p:cNvSpPr>
          <p:nvPr/>
        </p:nvSpPr>
        <p:spPr>
          <a:xfrm>
            <a:off x="619959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3" name="Ellipse 72">
            <a:extLst>
              <a:ext uri="{FF2B5EF4-FFF2-40B4-BE49-F238E27FC236}">
                <a16:creationId xmlns:a16="http://schemas.microsoft.com/office/drawing/2014/main" id="{3EE96700-0F23-4F1D-98EA-E432D2311261}"/>
              </a:ext>
            </a:extLst>
          </p:cNvPr>
          <p:cNvSpPr>
            <a:spLocks noChangeAspect="1"/>
          </p:cNvSpPr>
          <p:nvPr/>
        </p:nvSpPr>
        <p:spPr>
          <a:xfrm>
            <a:off x="62559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4" name="Ellipse 73">
            <a:extLst>
              <a:ext uri="{FF2B5EF4-FFF2-40B4-BE49-F238E27FC236}">
                <a16:creationId xmlns:a16="http://schemas.microsoft.com/office/drawing/2014/main" id="{CF3D1CC8-6FDA-4411-B5D2-5E57C8539BD7}"/>
              </a:ext>
            </a:extLst>
          </p:cNvPr>
          <p:cNvSpPr>
            <a:spLocks noChangeAspect="1"/>
          </p:cNvSpPr>
          <p:nvPr/>
        </p:nvSpPr>
        <p:spPr>
          <a:xfrm>
            <a:off x="6426221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5" name="Ellipse 74">
            <a:extLst>
              <a:ext uri="{FF2B5EF4-FFF2-40B4-BE49-F238E27FC236}">
                <a16:creationId xmlns:a16="http://schemas.microsoft.com/office/drawing/2014/main" id="{166209A5-C206-4C28-BF28-DD7EFE409C42}"/>
              </a:ext>
            </a:extLst>
          </p:cNvPr>
          <p:cNvSpPr>
            <a:spLocks noChangeAspect="1"/>
          </p:cNvSpPr>
          <p:nvPr/>
        </p:nvSpPr>
        <p:spPr>
          <a:xfrm>
            <a:off x="7124369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6" name="Ellipse 75">
            <a:extLst>
              <a:ext uri="{FF2B5EF4-FFF2-40B4-BE49-F238E27FC236}">
                <a16:creationId xmlns:a16="http://schemas.microsoft.com/office/drawing/2014/main" id="{B19D1B46-0A3F-48A5-B50A-7C43C8A109F9}"/>
              </a:ext>
            </a:extLst>
          </p:cNvPr>
          <p:cNvSpPr>
            <a:spLocks noChangeAspect="1"/>
          </p:cNvSpPr>
          <p:nvPr/>
        </p:nvSpPr>
        <p:spPr>
          <a:xfrm>
            <a:off x="763153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27CB203E-2649-4394-B9AB-D105B62A972D}"/>
              </a:ext>
            </a:extLst>
          </p:cNvPr>
          <p:cNvCxnSpPr>
            <a:cxnSpLocks/>
            <a:stCxn id="14" idx="5"/>
            <a:endCxn id="59" idx="6"/>
          </p:cNvCxnSpPr>
          <p:nvPr/>
        </p:nvCxnSpPr>
        <p:spPr>
          <a:xfrm>
            <a:off x="4791832" y="5606905"/>
            <a:ext cx="1613692" cy="5656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r Verbinder 52">
            <a:extLst>
              <a:ext uri="{FF2B5EF4-FFF2-40B4-BE49-F238E27FC236}">
                <a16:creationId xmlns:a16="http://schemas.microsoft.com/office/drawing/2014/main" id="{20C9F792-F898-42D5-A136-7ADA1ED15F34}"/>
              </a:ext>
            </a:extLst>
          </p:cNvPr>
          <p:cNvCxnSpPr>
            <a:cxnSpLocks/>
            <a:stCxn id="15" idx="6"/>
            <a:endCxn id="59" idx="2"/>
          </p:cNvCxnSpPr>
          <p:nvPr/>
        </p:nvCxnSpPr>
        <p:spPr>
          <a:xfrm flipH="1">
            <a:off x="6376724" y="5600706"/>
            <a:ext cx="3812064" cy="5718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r Verbinder 36">
            <a:extLst>
              <a:ext uri="{FF2B5EF4-FFF2-40B4-BE49-F238E27FC236}">
                <a16:creationId xmlns:a16="http://schemas.microsoft.com/office/drawing/2014/main" id="{6E70B7F8-B8DE-4322-9DF5-03A09403B884}"/>
              </a:ext>
            </a:extLst>
          </p:cNvPr>
          <p:cNvCxnSpPr/>
          <p:nvPr/>
        </p:nvCxnSpPr>
        <p:spPr>
          <a:xfrm>
            <a:off x="6391124" y="4072699"/>
            <a:ext cx="0" cy="2084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Ellipse 58">
            <a:extLst>
              <a:ext uri="{FF2B5EF4-FFF2-40B4-BE49-F238E27FC236}">
                <a16:creationId xmlns:a16="http://schemas.microsoft.com/office/drawing/2014/main" id="{6819B0E7-A06A-4B60-8FE3-AA3D6BCB9F2F}"/>
              </a:ext>
            </a:extLst>
          </p:cNvPr>
          <p:cNvSpPr>
            <a:spLocks noChangeAspect="1"/>
          </p:cNvSpPr>
          <p:nvPr/>
        </p:nvSpPr>
        <p:spPr>
          <a:xfrm>
            <a:off x="6376724" y="6158165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7" name="Gerader Verbinder 76">
            <a:extLst>
              <a:ext uri="{FF2B5EF4-FFF2-40B4-BE49-F238E27FC236}">
                <a16:creationId xmlns:a16="http://schemas.microsoft.com/office/drawing/2014/main" id="{10DCE2E8-F0D2-4018-BECF-3F5EE57591BB}"/>
              </a:ext>
            </a:extLst>
          </p:cNvPr>
          <p:cNvCxnSpPr/>
          <p:nvPr/>
        </p:nvCxnSpPr>
        <p:spPr>
          <a:xfrm>
            <a:off x="7644137" y="4080531"/>
            <a:ext cx="0" cy="189490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Ellipse 77">
            <a:extLst>
              <a:ext uri="{FF2B5EF4-FFF2-40B4-BE49-F238E27FC236}">
                <a16:creationId xmlns:a16="http://schemas.microsoft.com/office/drawing/2014/main" id="{C7C055A1-80E7-4D27-BA3E-97941E924235}"/>
              </a:ext>
            </a:extLst>
          </p:cNvPr>
          <p:cNvSpPr>
            <a:spLocks noChangeAspect="1"/>
          </p:cNvSpPr>
          <p:nvPr/>
        </p:nvSpPr>
        <p:spPr>
          <a:xfrm>
            <a:off x="7632812" y="59690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9" name="Gerader Verbinder 78">
            <a:extLst>
              <a:ext uri="{FF2B5EF4-FFF2-40B4-BE49-F238E27FC236}">
                <a16:creationId xmlns:a16="http://schemas.microsoft.com/office/drawing/2014/main" id="{815383B1-5E24-442B-A096-AF2A3F05AE0D}"/>
              </a:ext>
            </a:extLst>
          </p:cNvPr>
          <p:cNvCxnSpPr/>
          <p:nvPr/>
        </p:nvCxnSpPr>
        <p:spPr>
          <a:xfrm>
            <a:off x="5557513" y="4066964"/>
            <a:ext cx="0" cy="180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Ellipse 79">
            <a:extLst>
              <a:ext uri="{FF2B5EF4-FFF2-40B4-BE49-F238E27FC236}">
                <a16:creationId xmlns:a16="http://schemas.microsoft.com/office/drawing/2014/main" id="{382EE9C8-2BB1-49BE-A22C-AEBE65C3E65D}"/>
              </a:ext>
            </a:extLst>
          </p:cNvPr>
          <p:cNvSpPr>
            <a:spLocks noChangeAspect="1"/>
          </p:cNvSpPr>
          <p:nvPr/>
        </p:nvSpPr>
        <p:spPr>
          <a:xfrm>
            <a:off x="5543113" y="585976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48" name="Gerader Verbinder 47">
            <a:extLst>
              <a:ext uri="{FF2B5EF4-FFF2-40B4-BE49-F238E27FC236}">
                <a16:creationId xmlns:a16="http://schemas.microsoft.com/office/drawing/2014/main" id="{5037B54A-E5C1-4262-B2E0-FA28A028E36A}"/>
              </a:ext>
            </a:extLst>
          </p:cNvPr>
          <p:cNvCxnSpPr>
            <a:cxnSpLocks/>
            <a:stCxn id="14" idx="6"/>
            <a:endCxn id="78" idx="1"/>
          </p:cNvCxnSpPr>
          <p:nvPr/>
        </p:nvCxnSpPr>
        <p:spPr>
          <a:xfrm>
            <a:off x="4796050" y="5596723"/>
            <a:ext cx="2840980" cy="3765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Gerader Verbinder 81">
            <a:extLst>
              <a:ext uri="{FF2B5EF4-FFF2-40B4-BE49-F238E27FC236}">
                <a16:creationId xmlns:a16="http://schemas.microsoft.com/office/drawing/2014/main" id="{01FF9166-A1A9-44DD-BEEC-2D25DF157167}"/>
              </a:ext>
            </a:extLst>
          </p:cNvPr>
          <p:cNvCxnSpPr/>
          <p:nvPr/>
        </p:nvCxnSpPr>
        <p:spPr>
          <a:xfrm>
            <a:off x="6440618" y="4067763"/>
            <a:ext cx="0" cy="172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Ellipse 82">
            <a:extLst>
              <a:ext uri="{FF2B5EF4-FFF2-40B4-BE49-F238E27FC236}">
                <a16:creationId xmlns:a16="http://schemas.microsoft.com/office/drawing/2014/main" id="{8A42F70A-2401-478A-89E7-7EB0DDC8251A}"/>
              </a:ext>
            </a:extLst>
          </p:cNvPr>
          <p:cNvSpPr>
            <a:spLocks noChangeAspect="1"/>
          </p:cNvSpPr>
          <p:nvPr/>
        </p:nvSpPr>
        <p:spPr>
          <a:xfrm>
            <a:off x="6430106" y="580434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4" name="Gerader Verbinder 83">
            <a:extLst>
              <a:ext uri="{FF2B5EF4-FFF2-40B4-BE49-F238E27FC236}">
                <a16:creationId xmlns:a16="http://schemas.microsoft.com/office/drawing/2014/main" id="{1D64B4B1-9C94-4DA0-A1A4-19DC00BC1518}"/>
              </a:ext>
            </a:extLst>
          </p:cNvPr>
          <p:cNvCxnSpPr/>
          <p:nvPr/>
        </p:nvCxnSpPr>
        <p:spPr>
          <a:xfrm>
            <a:off x="5675316" y="4076490"/>
            <a:ext cx="0" cy="183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Ellipse 84">
            <a:extLst>
              <a:ext uri="{FF2B5EF4-FFF2-40B4-BE49-F238E27FC236}">
                <a16:creationId xmlns:a16="http://schemas.microsoft.com/office/drawing/2014/main" id="{E46DA7E5-CC5B-415F-8E38-5805E1036E08}"/>
              </a:ext>
            </a:extLst>
          </p:cNvPr>
          <p:cNvSpPr>
            <a:spLocks noChangeAspect="1"/>
          </p:cNvSpPr>
          <p:nvPr/>
        </p:nvSpPr>
        <p:spPr>
          <a:xfrm>
            <a:off x="5661027" y="59052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6" name="Gerader Verbinder 85">
            <a:extLst>
              <a:ext uri="{FF2B5EF4-FFF2-40B4-BE49-F238E27FC236}">
                <a16:creationId xmlns:a16="http://schemas.microsoft.com/office/drawing/2014/main" id="{73E75D38-6659-4D4F-8335-44815288C116}"/>
              </a:ext>
            </a:extLst>
          </p:cNvPr>
          <p:cNvCxnSpPr/>
          <p:nvPr/>
        </p:nvCxnSpPr>
        <p:spPr>
          <a:xfrm>
            <a:off x="6042239" y="4067987"/>
            <a:ext cx="0" cy="19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Ellipse 86">
            <a:extLst>
              <a:ext uri="{FF2B5EF4-FFF2-40B4-BE49-F238E27FC236}">
                <a16:creationId xmlns:a16="http://schemas.microsoft.com/office/drawing/2014/main" id="{1A6D61C8-36F7-40CB-BE88-F3692527E4BC}"/>
              </a:ext>
            </a:extLst>
          </p:cNvPr>
          <p:cNvSpPr>
            <a:spLocks noChangeAspect="1"/>
          </p:cNvSpPr>
          <p:nvPr/>
        </p:nvSpPr>
        <p:spPr>
          <a:xfrm>
            <a:off x="6027839" y="603015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8" name="Gerader Verbinder 87">
            <a:extLst>
              <a:ext uri="{FF2B5EF4-FFF2-40B4-BE49-F238E27FC236}">
                <a16:creationId xmlns:a16="http://schemas.microsoft.com/office/drawing/2014/main" id="{6AF7432F-C287-4D29-8CFA-B8A220CC5AC1}"/>
              </a:ext>
            </a:extLst>
          </p:cNvPr>
          <p:cNvCxnSpPr>
            <a:cxnSpLocks/>
            <a:stCxn id="15" idx="6"/>
          </p:cNvCxnSpPr>
          <p:nvPr/>
        </p:nvCxnSpPr>
        <p:spPr>
          <a:xfrm flipH="1">
            <a:off x="5257526" y="5600706"/>
            <a:ext cx="4931262" cy="3539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D173EA89-7D8B-4167-AACA-B2EF829E4F1F}"/>
              </a:ext>
            </a:extLst>
          </p:cNvPr>
          <p:cNvCxnSpPr>
            <a:cxnSpLocks/>
            <a:stCxn id="15" idx="2"/>
          </p:cNvCxnSpPr>
          <p:nvPr/>
        </p:nvCxnSpPr>
        <p:spPr>
          <a:xfrm flipH="1">
            <a:off x="5360003" y="5600706"/>
            <a:ext cx="4799985" cy="5211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Gerader Verbinder 89">
            <a:extLst>
              <a:ext uri="{FF2B5EF4-FFF2-40B4-BE49-F238E27FC236}">
                <a16:creationId xmlns:a16="http://schemas.microsoft.com/office/drawing/2014/main" id="{C7EA3472-42F3-47A3-B2BD-EA282586AE2D}"/>
              </a:ext>
            </a:extLst>
          </p:cNvPr>
          <p:cNvCxnSpPr/>
          <p:nvPr/>
        </p:nvCxnSpPr>
        <p:spPr>
          <a:xfrm>
            <a:off x="5335441" y="3984584"/>
            <a:ext cx="0" cy="19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Gerader Verbinder 90">
            <a:extLst>
              <a:ext uri="{FF2B5EF4-FFF2-40B4-BE49-F238E27FC236}">
                <a16:creationId xmlns:a16="http://schemas.microsoft.com/office/drawing/2014/main" id="{98ADE537-8BCD-412B-A2A1-FD9BD6E46150}"/>
              </a:ext>
            </a:extLst>
          </p:cNvPr>
          <p:cNvCxnSpPr/>
          <p:nvPr/>
        </p:nvCxnSpPr>
        <p:spPr>
          <a:xfrm>
            <a:off x="5617374" y="4054365"/>
            <a:ext cx="0" cy="205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Ellipse 91">
            <a:extLst>
              <a:ext uri="{FF2B5EF4-FFF2-40B4-BE49-F238E27FC236}">
                <a16:creationId xmlns:a16="http://schemas.microsoft.com/office/drawing/2014/main" id="{80768917-4AD2-40AC-84C4-C87F9D97BCA6}"/>
              </a:ext>
            </a:extLst>
          </p:cNvPr>
          <p:cNvSpPr>
            <a:spLocks noChangeAspect="1"/>
          </p:cNvSpPr>
          <p:nvPr/>
        </p:nvSpPr>
        <p:spPr>
          <a:xfrm>
            <a:off x="5316804" y="59348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3" name="Ellipse 92">
            <a:extLst>
              <a:ext uri="{FF2B5EF4-FFF2-40B4-BE49-F238E27FC236}">
                <a16:creationId xmlns:a16="http://schemas.microsoft.com/office/drawing/2014/main" id="{46EE1E6A-0ACF-4CC0-A1D9-5DA9258B6E34}"/>
              </a:ext>
            </a:extLst>
          </p:cNvPr>
          <p:cNvSpPr>
            <a:spLocks noChangeAspect="1"/>
          </p:cNvSpPr>
          <p:nvPr/>
        </p:nvSpPr>
        <p:spPr>
          <a:xfrm>
            <a:off x="5601174" y="6075821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4" name="Gerader Verbinder 93">
            <a:extLst>
              <a:ext uri="{FF2B5EF4-FFF2-40B4-BE49-F238E27FC236}">
                <a16:creationId xmlns:a16="http://schemas.microsoft.com/office/drawing/2014/main" id="{9324B93F-3263-4295-AAC3-F2BA3EC600D9}"/>
              </a:ext>
            </a:extLst>
          </p:cNvPr>
          <p:cNvCxnSpPr>
            <a:cxnSpLocks/>
            <a:stCxn id="92" idx="6"/>
            <a:endCxn id="93" idx="5"/>
          </p:cNvCxnSpPr>
          <p:nvPr/>
        </p:nvCxnSpPr>
        <p:spPr>
          <a:xfrm>
            <a:off x="5345604" y="5949290"/>
            <a:ext cx="280152" cy="1511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Gerader Verbinder 97">
            <a:extLst>
              <a:ext uri="{FF2B5EF4-FFF2-40B4-BE49-F238E27FC236}">
                <a16:creationId xmlns:a16="http://schemas.microsoft.com/office/drawing/2014/main" id="{7D7830BD-F93E-4798-9D96-9E0D3FE5D731}"/>
              </a:ext>
            </a:extLst>
          </p:cNvPr>
          <p:cNvCxnSpPr>
            <a:cxnSpLocks/>
            <a:stCxn id="93" idx="3"/>
            <a:endCxn id="87" idx="6"/>
          </p:cNvCxnSpPr>
          <p:nvPr/>
        </p:nvCxnSpPr>
        <p:spPr>
          <a:xfrm flipV="1">
            <a:off x="5605392" y="6044554"/>
            <a:ext cx="451247" cy="558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Gerader Verbinder 100">
            <a:extLst>
              <a:ext uri="{FF2B5EF4-FFF2-40B4-BE49-F238E27FC236}">
                <a16:creationId xmlns:a16="http://schemas.microsoft.com/office/drawing/2014/main" id="{9976D7E4-7095-4201-A6EE-99B1A3521261}"/>
              </a:ext>
            </a:extLst>
          </p:cNvPr>
          <p:cNvCxnSpPr>
            <a:cxnSpLocks/>
            <a:stCxn id="87" idx="5"/>
            <a:endCxn id="59" idx="6"/>
          </p:cNvCxnSpPr>
          <p:nvPr/>
        </p:nvCxnSpPr>
        <p:spPr>
          <a:xfrm>
            <a:off x="6052421" y="6054736"/>
            <a:ext cx="353103" cy="1178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Gerader Verbinder 103">
            <a:extLst>
              <a:ext uri="{FF2B5EF4-FFF2-40B4-BE49-F238E27FC236}">
                <a16:creationId xmlns:a16="http://schemas.microsoft.com/office/drawing/2014/main" id="{8919414E-2C78-44E0-884B-E0ABFF054AC8}"/>
              </a:ext>
            </a:extLst>
          </p:cNvPr>
          <p:cNvCxnSpPr>
            <a:cxnSpLocks/>
            <a:endCxn id="78" idx="6"/>
          </p:cNvCxnSpPr>
          <p:nvPr/>
        </p:nvCxnSpPr>
        <p:spPr>
          <a:xfrm flipV="1">
            <a:off x="6401306" y="5983490"/>
            <a:ext cx="1260306" cy="1893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Gerader Verbinder 105">
            <a:extLst>
              <a:ext uri="{FF2B5EF4-FFF2-40B4-BE49-F238E27FC236}">
                <a16:creationId xmlns:a16="http://schemas.microsoft.com/office/drawing/2014/main" id="{1F40D4F2-B371-4C3C-9C32-18C9D1F579E7}"/>
              </a:ext>
            </a:extLst>
          </p:cNvPr>
          <p:cNvCxnSpPr>
            <a:cxnSpLocks/>
            <a:stCxn id="83" idx="2"/>
          </p:cNvCxnSpPr>
          <p:nvPr/>
        </p:nvCxnSpPr>
        <p:spPr>
          <a:xfrm>
            <a:off x="6430106" y="5818744"/>
            <a:ext cx="1231414" cy="167143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Gerader Verbinder 107">
            <a:extLst>
              <a:ext uri="{FF2B5EF4-FFF2-40B4-BE49-F238E27FC236}">
                <a16:creationId xmlns:a16="http://schemas.microsoft.com/office/drawing/2014/main" id="{C6880AFC-9F8D-49D0-9537-7E09E2EA23E8}"/>
              </a:ext>
            </a:extLst>
          </p:cNvPr>
          <p:cNvCxnSpPr>
            <a:cxnSpLocks/>
            <a:stCxn id="80" idx="6"/>
            <a:endCxn id="83" idx="3"/>
          </p:cNvCxnSpPr>
          <p:nvPr/>
        </p:nvCxnSpPr>
        <p:spPr>
          <a:xfrm flipV="1">
            <a:off x="5571913" y="5828926"/>
            <a:ext cx="862411" cy="45238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Gerader Verbinder 110">
            <a:extLst>
              <a:ext uri="{FF2B5EF4-FFF2-40B4-BE49-F238E27FC236}">
                <a16:creationId xmlns:a16="http://schemas.microsoft.com/office/drawing/2014/main" id="{BB0FCF45-F40C-49E4-A161-62550435A9B1}"/>
              </a:ext>
            </a:extLst>
          </p:cNvPr>
          <p:cNvCxnSpPr>
            <a:cxnSpLocks/>
            <a:endCxn id="85" idx="6"/>
          </p:cNvCxnSpPr>
          <p:nvPr/>
        </p:nvCxnSpPr>
        <p:spPr>
          <a:xfrm>
            <a:off x="5554861" y="5873163"/>
            <a:ext cx="134966" cy="46527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Gerader Verbinder 112">
            <a:extLst>
              <a:ext uri="{FF2B5EF4-FFF2-40B4-BE49-F238E27FC236}">
                <a16:creationId xmlns:a16="http://schemas.microsoft.com/office/drawing/2014/main" id="{F46DA975-5DA3-4165-B25C-C3810BA15400}"/>
              </a:ext>
            </a:extLst>
          </p:cNvPr>
          <p:cNvCxnSpPr>
            <a:cxnSpLocks/>
          </p:cNvCxnSpPr>
          <p:nvPr/>
        </p:nvCxnSpPr>
        <p:spPr>
          <a:xfrm flipV="1">
            <a:off x="5341386" y="5921390"/>
            <a:ext cx="334041" cy="25382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409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78" grpId="0" animBg="1"/>
      <p:bldP spid="80" grpId="0" animBg="1"/>
      <p:bldP spid="83" grpId="0" animBg="1"/>
      <p:bldP spid="85" grpId="0" animBg="1"/>
      <p:bldP spid="87" grpId="0" animBg="1"/>
      <p:bldP spid="92" grpId="0" animBg="1"/>
      <p:bldP spid="9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5248891-9300-44C7-B401-5CF2D41A213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2" y="373380"/>
            <a:ext cx="8943975" cy="611124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7853EA30-61F3-412A-B7F1-653FC30AAD44}"/>
              </a:ext>
            </a:extLst>
          </p:cNvPr>
          <p:cNvSpPr>
            <a:spLocks noChangeAspect="1"/>
          </p:cNvSpPr>
          <p:nvPr/>
        </p:nvSpPr>
        <p:spPr>
          <a:xfrm>
            <a:off x="4767250" y="5582323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1560804C-F341-4134-9622-CA4FCD3C6D24}"/>
              </a:ext>
            </a:extLst>
          </p:cNvPr>
          <p:cNvSpPr>
            <a:spLocks noChangeAspect="1"/>
          </p:cNvSpPr>
          <p:nvPr/>
        </p:nvSpPr>
        <p:spPr>
          <a:xfrm>
            <a:off x="10159988" y="5586306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/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/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Ellipse 20">
            <a:extLst>
              <a:ext uri="{FF2B5EF4-FFF2-40B4-BE49-F238E27FC236}">
                <a16:creationId xmlns:a16="http://schemas.microsoft.com/office/drawing/2014/main" id="{7FE4E155-FCEA-4878-B03A-3DB8D8A30692}"/>
              </a:ext>
            </a:extLst>
          </p:cNvPr>
          <p:cNvSpPr>
            <a:spLocks noChangeAspect="1"/>
          </p:cNvSpPr>
          <p:nvPr/>
        </p:nvSpPr>
        <p:spPr>
          <a:xfrm>
            <a:off x="6092824" y="6369966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C1079580-A200-48A9-A15B-443B6240D880}"/>
              </a:ext>
            </a:extLst>
          </p:cNvPr>
          <p:cNvCxnSpPr>
            <a:cxnSpLocks/>
            <a:stCxn id="75" idx="5"/>
          </p:cNvCxnSpPr>
          <p:nvPr/>
        </p:nvCxnSpPr>
        <p:spPr>
          <a:xfrm flipV="1">
            <a:off x="7145879" y="3505201"/>
            <a:ext cx="250206" cy="5706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75686B08-6908-42A7-BBDC-6DD515A72B74}"/>
              </a:ext>
            </a:extLst>
          </p:cNvPr>
          <p:cNvCxnSpPr>
            <a:cxnSpLocks/>
            <a:stCxn id="76" idx="2"/>
          </p:cNvCxnSpPr>
          <p:nvPr/>
        </p:nvCxnSpPr>
        <p:spPr>
          <a:xfrm flipV="1">
            <a:off x="7631537" y="2928621"/>
            <a:ext cx="775863" cy="1138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709F4E45-536B-46BF-AF13-DF159A31431E}"/>
              </a:ext>
            </a:extLst>
          </p:cNvPr>
          <p:cNvCxnSpPr>
            <a:cxnSpLocks/>
            <a:stCxn id="74" idx="4"/>
          </p:cNvCxnSpPr>
          <p:nvPr/>
        </p:nvCxnSpPr>
        <p:spPr>
          <a:xfrm flipV="1">
            <a:off x="6438821" y="422277"/>
            <a:ext cx="530304" cy="3657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r Verbinder 30">
            <a:extLst>
              <a:ext uri="{FF2B5EF4-FFF2-40B4-BE49-F238E27FC236}">
                <a16:creationId xmlns:a16="http://schemas.microsoft.com/office/drawing/2014/main" id="{85FA25CF-562B-4E9A-84A6-AE7E4D966E82}"/>
              </a:ext>
            </a:extLst>
          </p:cNvPr>
          <p:cNvCxnSpPr>
            <a:cxnSpLocks/>
            <a:stCxn id="71" idx="7"/>
          </p:cNvCxnSpPr>
          <p:nvPr/>
        </p:nvCxnSpPr>
        <p:spPr>
          <a:xfrm flipH="1" flipV="1">
            <a:off x="5975350" y="996951"/>
            <a:ext cx="79186" cy="3061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r Verbinder 34">
            <a:extLst>
              <a:ext uri="{FF2B5EF4-FFF2-40B4-BE49-F238E27FC236}">
                <a16:creationId xmlns:a16="http://schemas.microsoft.com/office/drawing/2014/main" id="{BAD22A6D-7EA7-4665-A9F9-8B67B2A87F3A}"/>
              </a:ext>
            </a:extLst>
          </p:cNvPr>
          <p:cNvCxnSpPr>
            <a:cxnSpLocks/>
            <a:stCxn id="67" idx="2"/>
          </p:cNvCxnSpPr>
          <p:nvPr/>
        </p:nvCxnSpPr>
        <p:spPr>
          <a:xfrm flipH="1" flipV="1">
            <a:off x="4968876" y="1562101"/>
            <a:ext cx="577300" cy="25048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r Verbinder 37">
            <a:extLst>
              <a:ext uri="{FF2B5EF4-FFF2-40B4-BE49-F238E27FC236}">
                <a16:creationId xmlns:a16="http://schemas.microsoft.com/office/drawing/2014/main" id="{D49BC360-53CB-4F78-AB82-4921091B35AC}"/>
              </a:ext>
            </a:extLst>
          </p:cNvPr>
          <p:cNvCxnSpPr>
            <a:cxnSpLocks/>
            <a:stCxn id="69" idx="7"/>
          </p:cNvCxnSpPr>
          <p:nvPr/>
        </p:nvCxnSpPr>
        <p:spPr>
          <a:xfrm flipH="1" flipV="1">
            <a:off x="5321301" y="2190751"/>
            <a:ext cx="361236" cy="18673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r Verbinder 39">
            <a:extLst>
              <a:ext uri="{FF2B5EF4-FFF2-40B4-BE49-F238E27FC236}">
                <a16:creationId xmlns:a16="http://schemas.microsoft.com/office/drawing/2014/main" id="{EC88146D-0860-42DC-B589-2D991B2D067D}"/>
              </a:ext>
            </a:extLst>
          </p:cNvPr>
          <p:cNvCxnSpPr>
            <a:cxnSpLocks/>
            <a:stCxn id="70" idx="2"/>
          </p:cNvCxnSpPr>
          <p:nvPr/>
        </p:nvCxnSpPr>
        <p:spPr>
          <a:xfrm flipH="1" flipV="1">
            <a:off x="5524500" y="2079627"/>
            <a:ext cx="256638" cy="19873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r Verbinder 44">
            <a:extLst>
              <a:ext uri="{FF2B5EF4-FFF2-40B4-BE49-F238E27FC236}">
                <a16:creationId xmlns:a16="http://schemas.microsoft.com/office/drawing/2014/main" id="{4CD9D702-9B7C-4287-9F93-DF328BA2C44A}"/>
              </a:ext>
            </a:extLst>
          </p:cNvPr>
          <p:cNvCxnSpPr>
            <a:cxnSpLocks/>
            <a:stCxn id="73" idx="3"/>
          </p:cNvCxnSpPr>
          <p:nvPr/>
        </p:nvCxnSpPr>
        <p:spPr>
          <a:xfrm flipV="1">
            <a:off x="6259617" y="2419353"/>
            <a:ext cx="128483" cy="16565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r Verbinder 46">
            <a:extLst>
              <a:ext uri="{FF2B5EF4-FFF2-40B4-BE49-F238E27FC236}">
                <a16:creationId xmlns:a16="http://schemas.microsoft.com/office/drawing/2014/main" id="{2BDF9850-05A1-4437-AD81-7DD02CDC4782}"/>
              </a:ext>
            </a:extLst>
          </p:cNvPr>
          <p:cNvCxnSpPr>
            <a:cxnSpLocks/>
            <a:stCxn id="65" idx="4"/>
          </p:cNvCxnSpPr>
          <p:nvPr/>
        </p:nvCxnSpPr>
        <p:spPr>
          <a:xfrm flipH="1" flipV="1">
            <a:off x="4821250" y="2476503"/>
            <a:ext cx="519278" cy="1603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r Verbinder 48">
            <a:extLst>
              <a:ext uri="{FF2B5EF4-FFF2-40B4-BE49-F238E27FC236}">
                <a16:creationId xmlns:a16="http://schemas.microsoft.com/office/drawing/2014/main" id="{543C95C8-CF0A-4CBD-9EC3-D6D6A2497BAD}"/>
              </a:ext>
            </a:extLst>
          </p:cNvPr>
          <p:cNvCxnSpPr>
            <a:cxnSpLocks/>
            <a:stCxn id="66" idx="1"/>
          </p:cNvCxnSpPr>
          <p:nvPr/>
        </p:nvCxnSpPr>
        <p:spPr>
          <a:xfrm flipH="1" flipV="1">
            <a:off x="5183983" y="3102771"/>
            <a:ext cx="259534" cy="9552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r Verbinder 51">
            <a:extLst>
              <a:ext uri="{FF2B5EF4-FFF2-40B4-BE49-F238E27FC236}">
                <a16:creationId xmlns:a16="http://schemas.microsoft.com/office/drawing/2014/main" id="{70858D93-BD40-4859-81DB-24D8A09BA8D4}"/>
              </a:ext>
            </a:extLst>
          </p:cNvPr>
          <p:cNvCxnSpPr>
            <a:cxnSpLocks/>
            <a:stCxn id="68" idx="4"/>
          </p:cNvCxnSpPr>
          <p:nvPr/>
        </p:nvCxnSpPr>
        <p:spPr>
          <a:xfrm flipH="1" flipV="1">
            <a:off x="5541170" y="3733803"/>
            <a:ext cx="76204" cy="345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r Verbinder 53">
            <a:extLst>
              <a:ext uri="{FF2B5EF4-FFF2-40B4-BE49-F238E27FC236}">
                <a16:creationId xmlns:a16="http://schemas.microsoft.com/office/drawing/2014/main" id="{A9CFED28-D242-49AF-8823-EF2ECCC99551}"/>
              </a:ext>
            </a:extLst>
          </p:cNvPr>
          <p:cNvCxnSpPr>
            <a:cxnSpLocks/>
            <a:stCxn id="71" idx="0"/>
          </p:cNvCxnSpPr>
          <p:nvPr/>
        </p:nvCxnSpPr>
        <p:spPr>
          <a:xfrm flipH="1" flipV="1">
            <a:off x="6038852" y="3448053"/>
            <a:ext cx="6774" cy="606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r Verbinder 55">
            <a:extLst>
              <a:ext uri="{FF2B5EF4-FFF2-40B4-BE49-F238E27FC236}">
                <a16:creationId xmlns:a16="http://schemas.microsoft.com/office/drawing/2014/main" id="{82617088-5F8E-4CBF-9225-249B19AF8FD5}"/>
              </a:ext>
            </a:extLst>
          </p:cNvPr>
          <p:cNvCxnSpPr>
            <a:cxnSpLocks/>
            <a:stCxn id="72" idx="2"/>
          </p:cNvCxnSpPr>
          <p:nvPr/>
        </p:nvCxnSpPr>
        <p:spPr>
          <a:xfrm flipV="1">
            <a:off x="6199596" y="3331371"/>
            <a:ext cx="44043" cy="7355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Ellipse 64">
            <a:extLst>
              <a:ext uri="{FF2B5EF4-FFF2-40B4-BE49-F238E27FC236}">
                <a16:creationId xmlns:a16="http://schemas.microsoft.com/office/drawing/2014/main" id="{31799FE6-CCF8-495B-89F6-3120DD5C8EB5}"/>
              </a:ext>
            </a:extLst>
          </p:cNvPr>
          <p:cNvSpPr>
            <a:spLocks noChangeAspect="1"/>
          </p:cNvSpPr>
          <p:nvPr/>
        </p:nvSpPr>
        <p:spPr>
          <a:xfrm>
            <a:off x="5327928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6" name="Ellipse 65">
            <a:extLst>
              <a:ext uri="{FF2B5EF4-FFF2-40B4-BE49-F238E27FC236}">
                <a16:creationId xmlns:a16="http://schemas.microsoft.com/office/drawing/2014/main" id="{B9B9B1B2-4F6E-47CB-A4A7-B97C40C9EC91}"/>
              </a:ext>
            </a:extLst>
          </p:cNvPr>
          <p:cNvSpPr>
            <a:spLocks noChangeAspect="1"/>
          </p:cNvSpPr>
          <p:nvPr/>
        </p:nvSpPr>
        <p:spPr>
          <a:xfrm>
            <a:off x="54398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7" name="Ellipse 66">
            <a:extLst>
              <a:ext uri="{FF2B5EF4-FFF2-40B4-BE49-F238E27FC236}">
                <a16:creationId xmlns:a16="http://schemas.microsoft.com/office/drawing/2014/main" id="{04DA17A8-3E0D-4B0F-A4E7-9F9624DA0FF5}"/>
              </a:ext>
            </a:extLst>
          </p:cNvPr>
          <p:cNvSpPr>
            <a:spLocks noChangeAspect="1"/>
          </p:cNvSpPr>
          <p:nvPr/>
        </p:nvSpPr>
        <p:spPr>
          <a:xfrm>
            <a:off x="554617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8" name="Ellipse 67">
            <a:extLst>
              <a:ext uri="{FF2B5EF4-FFF2-40B4-BE49-F238E27FC236}">
                <a16:creationId xmlns:a16="http://schemas.microsoft.com/office/drawing/2014/main" id="{152B4A94-AD57-4412-95E3-604FE961409E}"/>
              </a:ext>
            </a:extLst>
          </p:cNvPr>
          <p:cNvSpPr>
            <a:spLocks noChangeAspect="1"/>
          </p:cNvSpPr>
          <p:nvPr/>
        </p:nvSpPr>
        <p:spPr>
          <a:xfrm>
            <a:off x="5604774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9" name="Ellipse 68">
            <a:extLst>
              <a:ext uri="{FF2B5EF4-FFF2-40B4-BE49-F238E27FC236}">
                <a16:creationId xmlns:a16="http://schemas.microsoft.com/office/drawing/2014/main" id="{B15F8597-E289-490E-8B6D-271AFAE8326E}"/>
              </a:ext>
            </a:extLst>
          </p:cNvPr>
          <p:cNvSpPr>
            <a:spLocks noChangeAspect="1"/>
          </p:cNvSpPr>
          <p:nvPr/>
        </p:nvSpPr>
        <p:spPr>
          <a:xfrm>
            <a:off x="56610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0" name="Ellipse 69">
            <a:extLst>
              <a:ext uri="{FF2B5EF4-FFF2-40B4-BE49-F238E27FC236}">
                <a16:creationId xmlns:a16="http://schemas.microsoft.com/office/drawing/2014/main" id="{11EAE2BC-1ADF-41A3-A7DA-2AEA1C7DBB95}"/>
              </a:ext>
            </a:extLst>
          </p:cNvPr>
          <p:cNvSpPr>
            <a:spLocks noChangeAspect="1"/>
          </p:cNvSpPr>
          <p:nvPr/>
        </p:nvSpPr>
        <p:spPr>
          <a:xfrm>
            <a:off x="5781138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1" name="Ellipse 70">
            <a:extLst>
              <a:ext uri="{FF2B5EF4-FFF2-40B4-BE49-F238E27FC236}">
                <a16:creationId xmlns:a16="http://schemas.microsoft.com/office/drawing/2014/main" id="{90BC4EA1-56BA-4184-BD35-E13EF6BFC86D}"/>
              </a:ext>
            </a:extLst>
          </p:cNvPr>
          <p:cNvSpPr>
            <a:spLocks noChangeAspect="1"/>
          </p:cNvSpPr>
          <p:nvPr/>
        </p:nvSpPr>
        <p:spPr>
          <a:xfrm>
            <a:off x="603302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2" name="Ellipse 71">
            <a:extLst>
              <a:ext uri="{FF2B5EF4-FFF2-40B4-BE49-F238E27FC236}">
                <a16:creationId xmlns:a16="http://schemas.microsoft.com/office/drawing/2014/main" id="{2580D7EA-8AB8-4236-A289-3B957EC90602}"/>
              </a:ext>
            </a:extLst>
          </p:cNvPr>
          <p:cNvSpPr>
            <a:spLocks noChangeAspect="1"/>
          </p:cNvSpPr>
          <p:nvPr/>
        </p:nvSpPr>
        <p:spPr>
          <a:xfrm>
            <a:off x="619959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3" name="Ellipse 72">
            <a:extLst>
              <a:ext uri="{FF2B5EF4-FFF2-40B4-BE49-F238E27FC236}">
                <a16:creationId xmlns:a16="http://schemas.microsoft.com/office/drawing/2014/main" id="{3EE96700-0F23-4F1D-98EA-E432D2311261}"/>
              </a:ext>
            </a:extLst>
          </p:cNvPr>
          <p:cNvSpPr>
            <a:spLocks noChangeAspect="1"/>
          </p:cNvSpPr>
          <p:nvPr/>
        </p:nvSpPr>
        <p:spPr>
          <a:xfrm>
            <a:off x="62559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4" name="Ellipse 73">
            <a:extLst>
              <a:ext uri="{FF2B5EF4-FFF2-40B4-BE49-F238E27FC236}">
                <a16:creationId xmlns:a16="http://schemas.microsoft.com/office/drawing/2014/main" id="{CF3D1CC8-6FDA-4411-B5D2-5E57C8539BD7}"/>
              </a:ext>
            </a:extLst>
          </p:cNvPr>
          <p:cNvSpPr>
            <a:spLocks noChangeAspect="1"/>
          </p:cNvSpPr>
          <p:nvPr/>
        </p:nvSpPr>
        <p:spPr>
          <a:xfrm>
            <a:off x="6426221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5" name="Ellipse 74">
            <a:extLst>
              <a:ext uri="{FF2B5EF4-FFF2-40B4-BE49-F238E27FC236}">
                <a16:creationId xmlns:a16="http://schemas.microsoft.com/office/drawing/2014/main" id="{166209A5-C206-4C28-BF28-DD7EFE409C42}"/>
              </a:ext>
            </a:extLst>
          </p:cNvPr>
          <p:cNvSpPr>
            <a:spLocks noChangeAspect="1"/>
          </p:cNvSpPr>
          <p:nvPr/>
        </p:nvSpPr>
        <p:spPr>
          <a:xfrm>
            <a:off x="7124369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6" name="Ellipse 75">
            <a:extLst>
              <a:ext uri="{FF2B5EF4-FFF2-40B4-BE49-F238E27FC236}">
                <a16:creationId xmlns:a16="http://schemas.microsoft.com/office/drawing/2014/main" id="{B19D1B46-0A3F-48A5-B50A-7C43C8A109F9}"/>
              </a:ext>
            </a:extLst>
          </p:cNvPr>
          <p:cNvSpPr>
            <a:spLocks noChangeAspect="1"/>
          </p:cNvSpPr>
          <p:nvPr/>
        </p:nvSpPr>
        <p:spPr>
          <a:xfrm>
            <a:off x="763153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27CB203E-2649-4394-B9AB-D105B62A972D}"/>
              </a:ext>
            </a:extLst>
          </p:cNvPr>
          <p:cNvCxnSpPr>
            <a:cxnSpLocks/>
            <a:stCxn id="14" idx="5"/>
            <a:endCxn id="59" idx="6"/>
          </p:cNvCxnSpPr>
          <p:nvPr/>
        </p:nvCxnSpPr>
        <p:spPr>
          <a:xfrm>
            <a:off x="4791832" y="5606905"/>
            <a:ext cx="1613692" cy="5656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r Verbinder 52">
            <a:extLst>
              <a:ext uri="{FF2B5EF4-FFF2-40B4-BE49-F238E27FC236}">
                <a16:creationId xmlns:a16="http://schemas.microsoft.com/office/drawing/2014/main" id="{20C9F792-F898-42D5-A136-7ADA1ED15F34}"/>
              </a:ext>
            </a:extLst>
          </p:cNvPr>
          <p:cNvCxnSpPr>
            <a:cxnSpLocks/>
            <a:stCxn id="15" idx="6"/>
            <a:endCxn id="59" idx="2"/>
          </p:cNvCxnSpPr>
          <p:nvPr/>
        </p:nvCxnSpPr>
        <p:spPr>
          <a:xfrm flipH="1">
            <a:off x="6376724" y="5600706"/>
            <a:ext cx="3812064" cy="5718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r Verbinder 36">
            <a:extLst>
              <a:ext uri="{FF2B5EF4-FFF2-40B4-BE49-F238E27FC236}">
                <a16:creationId xmlns:a16="http://schemas.microsoft.com/office/drawing/2014/main" id="{6E70B7F8-B8DE-4322-9DF5-03A09403B884}"/>
              </a:ext>
            </a:extLst>
          </p:cNvPr>
          <p:cNvCxnSpPr/>
          <p:nvPr/>
        </p:nvCxnSpPr>
        <p:spPr>
          <a:xfrm>
            <a:off x="6391124" y="4072699"/>
            <a:ext cx="0" cy="2084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Ellipse 58">
            <a:extLst>
              <a:ext uri="{FF2B5EF4-FFF2-40B4-BE49-F238E27FC236}">
                <a16:creationId xmlns:a16="http://schemas.microsoft.com/office/drawing/2014/main" id="{6819B0E7-A06A-4B60-8FE3-AA3D6BCB9F2F}"/>
              </a:ext>
            </a:extLst>
          </p:cNvPr>
          <p:cNvSpPr>
            <a:spLocks noChangeAspect="1"/>
          </p:cNvSpPr>
          <p:nvPr/>
        </p:nvSpPr>
        <p:spPr>
          <a:xfrm>
            <a:off x="6376724" y="6158165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7" name="Gerader Verbinder 76">
            <a:extLst>
              <a:ext uri="{FF2B5EF4-FFF2-40B4-BE49-F238E27FC236}">
                <a16:creationId xmlns:a16="http://schemas.microsoft.com/office/drawing/2014/main" id="{10DCE2E8-F0D2-4018-BECF-3F5EE57591BB}"/>
              </a:ext>
            </a:extLst>
          </p:cNvPr>
          <p:cNvCxnSpPr/>
          <p:nvPr/>
        </p:nvCxnSpPr>
        <p:spPr>
          <a:xfrm>
            <a:off x="7644137" y="4080531"/>
            <a:ext cx="0" cy="189490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Ellipse 77">
            <a:extLst>
              <a:ext uri="{FF2B5EF4-FFF2-40B4-BE49-F238E27FC236}">
                <a16:creationId xmlns:a16="http://schemas.microsoft.com/office/drawing/2014/main" id="{C7C055A1-80E7-4D27-BA3E-97941E924235}"/>
              </a:ext>
            </a:extLst>
          </p:cNvPr>
          <p:cNvSpPr>
            <a:spLocks noChangeAspect="1"/>
          </p:cNvSpPr>
          <p:nvPr/>
        </p:nvSpPr>
        <p:spPr>
          <a:xfrm>
            <a:off x="7632812" y="59690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9" name="Gerader Verbinder 78">
            <a:extLst>
              <a:ext uri="{FF2B5EF4-FFF2-40B4-BE49-F238E27FC236}">
                <a16:creationId xmlns:a16="http://schemas.microsoft.com/office/drawing/2014/main" id="{815383B1-5E24-442B-A096-AF2A3F05AE0D}"/>
              </a:ext>
            </a:extLst>
          </p:cNvPr>
          <p:cNvCxnSpPr/>
          <p:nvPr/>
        </p:nvCxnSpPr>
        <p:spPr>
          <a:xfrm>
            <a:off x="5557513" y="4066964"/>
            <a:ext cx="0" cy="180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Ellipse 79">
            <a:extLst>
              <a:ext uri="{FF2B5EF4-FFF2-40B4-BE49-F238E27FC236}">
                <a16:creationId xmlns:a16="http://schemas.microsoft.com/office/drawing/2014/main" id="{382EE9C8-2BB1-49BE-A22C-AEBE65C3E65D}"/>
              </a:ext>
            </a:extLst>
          </p:cNvPr>
          <p:cNvSpPr>
            <a:spLocks noChangeAspect="1"/>
          </p:cNvSpPr>
          <p:nvPr/>
        </p:nvSpPr>
        <p:spPr>
          <a:xfrm>
            <a:off x="5543113" y="585976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48" name="Gerader Verbinder 47">
            <a:extLst>
              <a:ext uri="{FF2B5EF4-FFF2-40B4-BE49-F238E27FC236}">
                <a16:creationId xmlns:a16="http://schemas.microsoft.com/office/drawing/2014/main" id="{5037B54A-E5C1-4262-B2E0-FA28A028E36A}"/>
              </a:ext>
            </a:extLst>
          </p:cNvPr>
          <p:cNvCxnSpPr>
            <a:cxnSpLocks/>
            <a:stCxn id="14" idx="6"/>
            <a:endCxn id="78" idx="1"/>
          </p:cNvCxnSpPr>
          <p:nvPr/>
        </p:nvCxnSpPr>
        <p:spPr>
          <a:xfrm>
            <a:off x="4796050" y="5596723"/>
            <a:ext cx="2840980" cy="3765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Gerader Verbinder 81">
            <a:extLst>
              <a:ext uri="{FF2B5EF4-FFF2-40B4-BE49-F238E27FC236}">
                <a16:creationId xmlns:a16="http://schemas.microsoft.com/office/drawing/2014/main" id="{01FF9166-A1A9-44DD-BEEC-2D25DF157167}"/>
              </a:ext>
            </a:extLst>
          </p:cNvPr>
          <p:cNvCxnSpPr/>
          <p:nvPr/>
        </p:nvCxnSpPr>
        <p:spPr>
          <a:xfrm>
            <a:off x="6440618" y="4067763"/>
            <a:ext cx="0" cy="172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Ellipse 82">
            <a:extLst>
              <a:ext uri="{FF2B5EF4-FFF2-40B4-BE49-F238E27FC236}">
                <a16:creationId xmlns:a16="http://schemas.microsoft.com/office/drawing/2014/main" id="{8A42F70A-2401-478A-89E7-7EB0DDC8251A}"/>
              </a:ext>
            </a:extLst>
          </p:cNvPr>
          <p:cNvSpPr>
            <a:spLocks noChangeAspect="1"/>
          </p:cNvSpPr>
          <p:nvPr/>
        </p:nvSpPr>
        <p:spPr>
          <a:xfrm>
            <a:off x="6430106" y="580434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4" name="Gerader Verbinder 83">
            <a:extLst>
              <a:ext uri="{FF2B5EF4-FFF2-40B4-BE49-F238E27FC236}">
                <a16:creationId xmlns:a16="http://schemas.microsoft.com/office/drawing/2014/main" id="{1D64B4B1-9C94-4DA0-A1A4-19DC00BC1518}"/>
              </a:ext>
            </a:extLst>
          </p:cNvPr>
          <p:cNvCxnSpPr/>
          <p:nvPr/>
        </p:nvCxnSpPr>
        <p:spPr>
          <a:xfrm>
            <a:off x="5675316" y="4076490"/>
            <a:ext cx="0" cy="183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Ellipse 84">
            <a:extLst>
              <a:ext uri="{FF2B5EF4-FFF2-40B4-BE49-F238E27FC236}">
                <a16:creationId xmlns:a16="http://schemas.microsoft.com/office/drawing/2014/main" id="{E46DA7E5-CC5B-415F-8E38-5805E1036E08}"/>
              </a:ext>
            </a:extLst>
          </p:cNvPr>
          <p:cNvSpPr>
            <a:spLocks noChangeAspect="1"/>
          </p:cNvSpPr>
          <p:nvPr/>
        </p:nvSpPr>
        <p:spPr>
          <a:xfrm>
            <a:off x="5661027" y="59052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6" name="Gerader Verbinder 85">
            <a:extLst>
              <a:ext uri="{FF2B5EF4-FFF2-40B4-BE49-F238E27FC236}">
                <a16:creationId xmlns:a16="http://schemas.microsoft.com/office/drawing/2014/main" id="{73E75D38-6659-4D4F-8335-44815288C116}"/>
              </a:ext>
            </a:extLst>
          </p:cNvPr>
          <p:cNvCxnSpPr/>
          <p:nvPr/>
        </p:nvCxnSpPr>
        <p:spPr>
          <a:xfrm>
            <a:off x="6042239" y="4067987"/>
            <a:ext cx="0" cy="19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Ellipse 86">
            <a:extLst>
              <a:ext uri="{FF2B5EF4-FFF2-40B4-BE49-F238E27FC236}">
                <a16:creationId xmlns:a16="http://schemas.microsoft.com/office/drawing/2014/main" id="{1A6D61C8-36F7-40CB-BE88-F3692527E4BC}"/>
              </a:ext>
            </a:extLst>
          </p:cNvPr>
          <p:cNvSpPr>
            <a:spLocks noChangeAspect="1"/>
          </p:cNvSpPr>
          <p:nvPr/>
        </p:nvSpPr>
        <p:spPr>
          <a:xfrm>
            <a:off x="6027839" y="603015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8" name="Gerader Verbinder 87">
            <a:extLst>
              <a:ext uri="{FF2B5EF4-FFF2-40B4-BE49-F238E27FC236}">
                <a16:creationId xmlns:a16="http://schemas.microsoft.com/office/drawing/2014/main" id="{6AF7432F-C287-4D29-8CFA-B8A220CC5AC1}"/>
              </a:ext>
            </a:extLst>
          </p:cNvPr>
          <p:cNvCxnSpPr>
            <a:cxnSpLocks/>
            <a:stCxn id="15" idx="6"/>
          </p:cNvCxnSpPr>
          <p:nvPr/>
        </p:nvCxnSpPr>
        <p:spPr>
          <a:xfrm flipH="1">
            <a:off x="5257526" y="5600706"/>
            <a:ext cx="4931262" cy="3539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D173EA89-7D8B-4167-AACA-B2EF829E4F1F}"/>
              </a:ext>
            </a:extLst>
          </p:cNvPr>
          <p:cNvCxnSpPr>
            <a:cxnSpLocks/>
            <a:stCxn id="15" idx="2"/>
          </p:cNvCxnSpPr>
          <p:nvPr/>
        </p:nvCxnSpPr>
        <p:spPr>
          <a:xfrm flipH="1">
            <a:off x="5360003" y="5600706"/>
            <a:ext cx="4799985" cy="5211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Gerader Verbinder 89">
            <a:extLst>
              <a:ext uri="{FF2B5EF4-FFF2-40B4-BE49-F238E27FC236}">
                <a16:creationId xmlns:a16="http://schemas.microsoft.com/office/drawing/2014/main" id="{C7EA3472-42F3-47A3-B2BD-EA282586AE2D}"/>
              </a:ext>
            </a:extLst>
          </p:cNvPr>
          <p:cNvCxnSpPr/>
          <p:nvPr/>
        </p:nvCxnSpPr>
        <p:spPr>
          <a:xfrm>
            <a:off x="5335441" y="3984584"/>
            <a:ext cx="0" cy="19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Gerader Verbinder 90">
            <a:extLst>
              <a:ext uri="{FF2B5EF4-FFF2-40B4-BE49-F238E27FC236}">
                <a16:creationId xmlns:a16="http://schemas.microsoft.com/office/drawing/2014/main" id="{98ADE537-8BCD-412B-A2A1-FD9BD6E46150}"/>
              </a:ext>
            </a:extLst>
          </p:cNvPr>
          <p:cNvCxnSpPr/>
          <p:nvPr/>
        </p:nvCxnSpPr>
        <p:spPr>
          <a:xfrm>
            <a:off x="5617374" y="4054365"/>
            <a:ext cx="0" cy="205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Ellipse 91">
            <a:extLst>
              <a:ext uri="{FF2B5EF4-FFF2-40B4-BE49-F238E27FC236}">
                <a16:creationId xmlns:a16="http://schemas.microsoft.com/office/drawing/2014/main" id="{80768917-4AD2-40AC-84C4-C87F9D97BCA6}"/>
              </a:ext>
            </a:extLst>
          </p:cNvPr>
          <p:cNvSpPr>
            <a:spLocks noChangeAspect="1"/>
          </p:cNvSpPr>
          <p:nvPr/>
        </p:nvSpPr>
        <p:spPr>
          <a:xfrm>
            <a:off x="5316804" y="59348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3" name="Ellipse 92">
            <a:extLst>
              <a:ext uri="{FF2B5EF4-FFF2-40B4-BE49-F238E27FC236}">
                <a16:creationId xmlns:a16="http://schemas.microsoft.com/office/drawing/2014/main" id="{46EE1E6A-0ACF-4CC0-A1D9-5DA9258B6E34}"/>
              </a:ext>
            </a:extLst>
          </p:cNvPr>
          <p:cNvSpPr>
            <a:spLocks noChangeAspect="1"/>
          </p:cNvSpPr>
          <p:nvPr/>
        </p:nvSpPr>
        <p:spPr>
          <a:xfrm>
            <a:off x="5601174" y="6075821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4" name="Gerader Verbinder 93">
            <a:extLst>
              <a:ext uri="{FF2B5EF4-FFF2-40B4-BE49-F238E27FC236}">
                <a16:creationId xmlns:a16="http://schemas.microsoft.com/office/drawing/2014/main" id="{9324B93F-3263-4295-AAC3-F2BA3EC600D9}"/>
              </a:ext>
            </a:extLst>
          </p:cNvPr>
          <p:cNvCxnSpPr>
            <a:cxnSpLocks/>
            <a:stCxn id="92" idx="6"/>
            <a:endCxn id="93" idx="5"/>
          </p:cNvCxnSpPr>
          <p:nvPr/>
        </p:nvCxnSpPr>
        <p:spPr>
          <a:xfrm>
            <a:off x="5345604" y="5949290"/>
            <a:ext cx="280152" cy="1511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Gerader Verbinder 97">
            <a:extLst>
              <a:ext uri="{FF2B5EF4-FFF2-40B4-BE49-F238E27FC236}">
                <a16:creationId xmlns:a16="http://schemas.microsoft.com/office/drawing/2014/main" id="{7D7830BD-F93E-4798-9D96-9E0D3FE5D731}"/>
              </a:ext>
            </a:extLst>
          </p:cNvPr>
          <p:cNvCxnSpPr>
            <a:cxnSpLocks/>
            <a:stCxn id="93" idx="3"/>
            <a:endCxn id="87" idx="6"/>
          </p:cNvCxnSpPr>
          <p:nvPr/>
        </p:nvCxnSpPr>
        <p:spPr>
          <a:xfrm flipV="1">
            <a:off x="5605392" y="6044554"/>
            <a:ext cx="451247" cy="558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Gerader Verbinder 100">
            <a:extLst>
              <a:ext uri="{FF2B5EF4-FFF2-40B4-BE49-F238E27FC236}">
                <a16:creationId xmlns:a16="http://schemas.microsoft.com/office/drawing/2014/main" id="{9976D7E4-7095-4201-A6EE-99B1A3521261}"/>
              </a:ext>
            </a:extLst>
          </p:cNvPr>
          <p:cNvCxnSpPr>
            <a:cxnSpLocks/>
            <a:stCxn id="87" idx="5"/>
            <a:endCxn id="59" idx="6"/>
          </p:cNvCxnSpPr>
          <p:nvPr/>
        </p:nvCxnSpPr>
        <p:spPr>
          <a:xfrm>
            <a:off x="6052421" y="6054736"/>
            <a:ext cx="353103" cy="1178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Gerader Verbinder 103">
            <a:extLst>
              <a:ext uri="{FF2B5EF4-FFF2-40B4-BE49-F238E27FC236}">
                <a16:creationId xmlns:a16="http://schemas.microsoft.com/office/drawing/2014/main" id="{8919414E-2C78-44E0-884B-E0ABFF054AC8}"/>
              </a:ext>
            </a:extLst>
          </p:cNvPr>
          <p:cNvCxnSpPr>
            <a:cxnSpLocks/>
            <a:endCxn id="78" idx="6"/>
          </p:cNvCxnSpPr>
          <p:nvPr/>
        </p:nvCxnSpPr>
        <p:spPr>
          <a:xfrm flipV="1">
            <a:off x="6401306" y="5983490"/>
            <a:ext cx="1260306" cy="1893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Gerader Verbinder 105">
            <a:extLst>
              <a:ext uri="{FF2B5EF4-FFF2-40B4-BE49-F238E27FC236}">
                <a16:creationId xmlns:a16="http://schemas.microsoft.com/office/drawing/2014/main" id="{1F40D4F2-B371-4C3C-9C32-18C9D1F579E7}"/>
              </a:ext>
            </a:extLst>
          </p:cNvPr>
          <p:cNvCxnSpPr>
            <a:cxnSpLocks/>
            <a:stCxn id="83" idx="2"/>
          </p:cNvCxnSpPr>
          <p:nvPr/>
        </p:nvCxnSpPr>
        <p:spPr>
          <a:xfrm>
            <a:off x="6430106" y="5818744"/>
            <a:ext cx="1231414" cy="167143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Gerader Verbinder 107">
            <a:extLst>
              <a:ext uri="{FF2B5EF4-FFF2-40B4-BE49-F238E27FC236}">
                <a16:creationId xmlns:a16="http://schemas.microsoft.com/office/drawing/2014/main" id="{C6880AFC-9F8D-49D0-9537-7E09E2EA23E8}"/>
              </a:ext>
            </a:extLst>
          </p:cNvPr>
          <p:cNvCxnSpPr>
            <a:cxnSpLocks/>
            <a:stCxn id="80" idx="6"/>
            <a:endCxn id="83" idx="3"/>
          </p:cNvCxnSpPr>
          <p:nvPr/>
        </p:nvCxnSpPr>
        <p:spPr>
          <a:xfrm flipV="1">
            <a:off x="5571913" y="5828926"/>
            <a:ext cx="862411" cy="45238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Gerader Verbinder 110">
            <a:extLst>
              <a:ext uri="{FF2B5EF4-FFF2-40B4-BE49-F238E27FC236}">
                <a16:creationId xmlns:a16="http://schemas.microsoft.com/office/drawing/2014/main" id="{BB0FCF45-F40C-49E4-A161-62550435A9B1}"/>
              </a:ext>
            </a:extLst>
          </p:cNvPr>
          <p:cNvCxnSpPr>
            <a:cxnSpLocks/>
            <a:endCxn id="85" idx="6"/>
          </p:cNvCxnSpPr>
          <p:nvPr/>
        </p:nvCxnSpPr>
        <p:spPr>
          <a:xfrm>
            <a:off x="5554861" y="5873163"/>
            <a:ext cx="134966" cy="46527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Gerader Verbinder 112">
            <a:extLst>
              <a:ext uri="{FF2B5EF4-FFF2-40B4-BE49-F238E27FC236}">
                <a16:creationId xmlns:a16="http://schemas.microsoft.com/office/drawing/2014/main" id="{F46DA975-5DA3-4165-B25C-C3810BA15400}"/>
              </a:ext>
            </a:extLst>
          </p:cNvPr>
          <p:cNvCxnSpPr>
            <a:cxnSpLocks/>
          </p:cNvCxnSpPr>
          <p:nvPr/>
        </p:nvCxnSpPr>
        <p:spPr>
          <a:xfrm flipV="1">
            <a:off x="5341386" y="5921390"/>
            <a:ext cx="334041" cy="25382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D446E8BB-7129-4C0C-A621-923BE86AEB6A}"/>
              </a:ext>
            </a:extLst>
          </p:cNvPr>
          <p:cNvCxnSpPr/>
          <p:nvPr/>
        </p:nvCxnSpPr>
        <p:spPr>
          <a:xfrm flipH="1">
            <a:off x="4140200" y="5311564"/>
            <a:ext cx="617855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Ellipse 63">
            <a:extLst>
              <a:ext uri="{FF2B5EF4-FFF2-40B4-BE49-F238E27FC236}">
                <a16:creationId xmlns:a16="http://schemas.microsoft.com/office/drawing/2014/main" id="{10C8BF23-997C-4270-80B7-EAFF551B9439}"/>
              </a:ext>
            </a:extLst>
          </p:cNvPr>
          <p:cNvSpPr>
            <a:spLocks noChangeAspect="1"/>
          </p:cNvSpPr>
          <p:nvPr/>
        </p:nvSpPr>
        <p:spPr>
          <a:xfrm>
            <a:off x="6374537" y="529716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617801F6-C002-4CF3-B97A-8CF65EFFFAE7}"/>
              </a:ext>
            </a:extLst>
          </p:cNvPr>
          <p:cNvCxnSpPr>
            <a:cxnSpLocks/>
            <a:stCxn id="14" idx="6"/>
            <a:endCxn id="15" idx="2"/>
          </p:cNvCxnSpPr>
          <p:nvPr/>
        </p:nvCxnSpPr>
        <p:spPr>
          <a:xfrm>
            <a:off x="4796050" y="5596723"/>
            <a:ext cx="5363938" cy="39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Ellipse 80">
            <a:extLst>
              <a:ext uri="{FF2B5EF4-FFF2-40B4-BE49-F238E27FC236}">
                <a16:creationId xmlns:a16="http://schemas.microsoft.com/office/drawing/2014/main" id="{F26F6433-FC6A-492F-9127-D7695E28BECF}"/>
              </a:ext>
            </a:extLst>
          </p:cNvPr>
          <p:cNvSpPr>
            <a:spLocks noChangeAspect="1"/>
          </p:cNvSpPr>
          <p:nvPr/>
        </p:nvSpPr>
        <p:spPr>
          <a:xfrm>
            <a:off x="7631537" y="5396875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CD288280-E309-4C24-844A-30F4496763A9}"/>
              </a:ext>
            </a:extLst>
          </p:cNvPr>
          <p:cNvCxnSpPr>
            <a:cxnSpLocks noChangeAspect="1"/>
            <a:endCxn id="64" idx="7"/>
          </p:cNvCxnSpPr>
          <p:nvPr/>
        </p:nvCxnSpPr>
        <p:spPr>
          <a:xfrm flipV="1">
            <a:off x="4776910" y="5301382"/>
            <a:ext cx="1622209" cy="2941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Ellipse 94">
            <a:extLst>
              <a:ext uri="{FF2B5EF4-FFF2-40B4-BE49-F238E27FC236}">
                <a16:creationId xmlns:a16="http://schemas.microsoft.com/office/drawing/2014/main" id="{9D831921-795A-4E53-A8FF-753D5B972396}"/>
              </a:ext>
            </a:extLst>
          </p:cNvPr>
          <p:cNvSpPr>
            <a:spLocks noChangeAspect="1"/>
          </p:cNvSpPr>
          <p:nvPr/>
        </p:nvSpPr>
        <p:spPr>
          <a:xfrm>
            <a:off x="6430377" y="5473695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7" name="Ellipse 96">
            <a:extLst>
              <a:ext uri="{FF2B5EF4-FFF2-40B4-BE49-F238E27FC236}">
                <a16:creationId xmlns:a16="http://schemas.microsoft.com/office/drawing/2014/main" id="{C2F38FD4-9AFB-4055-90FC-5378D838DB7B}"/>
              </a:ext>
            </a:extLst>
          </p:cNvPr>
          <p:cNvSpPr>
            <a:spLocks noChangeAspect="1"/>
          </p:cNvSpPr>
          <p:nvPr/>
        </p:nvSpPr>
        <p:spPr>
          <a:xfrm>
            <a:off x="5539603" y="5435263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9" name="Ellipse 98">
            <a:extLst>
              <a:ext uri="{FF2B5EF4-FFF2-40B4-BE49-F238E27FC236}">
                <a16:creationId xmlns:a16="http://schemas.microsoft.com/office/drawing/2014/main" id="{87C8927A-607A-4725-A2CD-93F814BA5495}"/>
              </a:ext>
            </a:extLst>
          </p:cNvPr>
          <p:cNvSpPr>
            <a:spLocks noChangeAspect="1"/>
          </p:cNvSpPr>
          <p:nvPr/>
        </p:nvSpPr>
        <p:spPr>
          <a:xfrm>
            <a:off x="5662663" y="5413107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0" name="Ellipse 99">
            <a:extLst>
              <a:ext uri="{FF2B5EF4-FFF2-40B4-BE49-F238E27FC236}">
                <a16:creationId xmlns:a16="http://schemas.microsoft.com/office/drawing/2014/main" id="{77F5DBFA-BA76-488C-AA5E-C650B1BD13C8}"/>
              </a:ext>
            </a:extLst>
          </p:cNvPr>
          <p:cNvSpPr>
            <a:spLocks noChangeAspect="1"/>
          </p:cNvSpPr>
          <p:nvPr/>
        </p:nvSpPr>
        <p:spPr>
          <a:xfrm>
            <a:off x="6024201" y="5356482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27" name="Gerader Verbinder 26">
            <a:extLst>
              <a:ext uri="{FF2B5EF4-FFF2-40B4-BE49-F238E27FC236}">
                <a16:creationId xmlns:a16="http://schemas.microsoft.com/office/drawing/2014/main" id="{973BF8B8-C7DD-4441-8566-CC1485A0FD76}"/>
              </a:ext>
            </a:extLst>
          </p:cNvPr>
          <p:cNvCxnSpPr>
            <a:stCxn id="64" idx="6"/>
            <a:endCxn id="15" idx="5"/>
          </p:cNvCxnSpPr>
          <p:nvPr/>
        </p:nvCxnSpPr>
        <p:spPr>
          <a:xfrm>
            <a:off x="6403337" y="5311564"/>
            <a:ext cx="3781233" cy="2993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EA6F8218-DBE3-4067-B9C2-603084007665}"/>
              </a:ext>
            </a:extLst>
          </p:cNvPr>
          <p:cNvCxnSpPr>
            <a:stCxn id="81" idx="2"/>
            <a:endCxn id="14" idx="7"/>
          </p:cNvCxnSpPr>
          <p:nvPr/>
        </p:nvCxnSpPr>
        <p:spPr>
          <a:xfrm flipH="1">
            <a:off x="4791832" y="5411275"/>
            <a:ext cx="2839705" cy="1752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r Verbinder 32">
            <a:extLst>
              <a:ext uri="{FF2B5EF4-FFF2-40B4-BE49-F238E27FC236}">
                <a16:creationId xmlns:a16="http://schemas.microsoft.com/office/drawing/2014/main" id="{06F75588-7E01-4D51-B3DB-56D05B309142}"/>
              </a:ext>
            </a:extLst>
          </p:cNvPr>
          <p:cNvCxnSpPr>
            <a:cxnSpLocks/>
            <a:stCxn id="100" idx="7"/>
            <a:endCxn id="64" idx="0"/>
          </p:cNvCxnSpPr>
          <p:nvPr/>
        </p:nvCxnSpPr>
        <p:spPr>
          <a:xfrm flipV="1">
            <a:off x="6048783" y="5297164"/>
            <a:ext cx="340154" cy="6353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Gerader Verbinder 101">
            <a:extLst>
              <a:ext uri="{FF2B5EF4-FFF2-40B4-BE49-F238E27FC236}">
                <a16:creationId xmlns:a16="http://schemas.microsoft.com/office/drawing/2014/main" id="{DBA4B210-AF9F-4D9D-9E2E-CF80B2939BC9}"/>
              </a:ext>
            </a:extLst>
          </p:cNvPr>
          <p:cNvCxnSpPr>
            <a:cxnSpLocks/>
            <a:endCxn id="81" idx="6"/>
          </p:cNvCxnSpPr>
          <p:nvPr/>
        </p:nvCxnSpPr>
        <p:spPr>
          <a:xfrm>
            <a:off x="6396081" y="5304030"/>
            <a:ext cx="1264256" cy="1072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Gerader Verbinder 102">
            <a:extLst>
              <a:ext uri="{FF2B5EF4-FFF2-40B4-BE49-F238E27FC236}">
                <a16:creationId xmlns:a16="http://schemas.microsoft.com/office/drawing/2014/main" id="{77036174-E11A-4ECA-80E3-D9B35B746940}"/>
              </a:ext>
            </a:extLst>
          </p:cNvPr>
          <p:cNvCxnSpPr>
            <a:cxnSpLocks/>
            <a:stCxn id="95" idx="7"/>
            <a:endCxn id="81" idx="6"/>
          </p:cNvCxnSpPr>
          <p:nvPr/>
        </p:nvCxnSpPr>
        <p:spPr>
          <a:xfrm flipV="1">
            <a:off x="6454959" y="5411275"/>
            <a:ext cx="1205378" cy="6663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Gerader Verbinder 104">
            <a:extLst>
              <a:ext uri="{FF2B5EF4-FFF2-40B4-BE49-F238E27FC236}">
                <a16:creationId xmlns:a16="http://schemas.microsoft.com/office/drawing/2014/main" id="{1216FDF1-55DD-447D-8E00-74A146603C3E}"/>
              </a:ext>
            </a:extLst>
          </p:cNvPr>
          <p:cNvCxnSpPr>
            <a:cxnSpLocks/>
          </p:cNvCxnSpPr>
          <p:nvPr/>
        </p:nvCxnSpPr>
        <p:spPr>
          <a:xfrm>
            <a:off x="5551736" y="5444901"/>
            <a:ext cx="897806" cy="4281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Gerader Verbinder 106">
            <a:extLst>
              <a:ext uri="{FF2B5EF4-FFF2-40B4-BE49-F238E27FC236}">
                <a16:creationId xmlns:a16="http://schemas.microsoft.com/office/drawing/2014/main" id="{F611E674-7FB3-43A6-A256-25A4353BA643}"/>
              </a:ext>
            </a:extLst>
          </p:cNvPr>
          <p:cNvCxnSpPr>
            <a:cxnSpLocks/>
            <a:stCxn id="97" idx="6"/>
            <a:endCxn id="99" idx="3"/>
          </p:cNvCxnSpPr>
          <p:nvPr/>
        </p:nvCxnSpPr>
        <p:spPr>
          <a:xfrm flipV="1">
            <a:off x="5568403" y="5437689"/>
            <a:ext cx="98478" cy="1197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r Verbinder 59">
            <a:extLst>
              <a:ext uri="{FF2B5EF4-FFF2-40B4-BE49-F238E27FC236}">
                <a16:creationId xmlns:a16="http://schemas.microsoft.com/office/drawing/2014/main" id="{C817482D-7B6F-4B79-AF13-B79188979FEE}"/>
              </a:ext>
            </a:extLst>
          </p:cNvPr>
          <p:cNvCxnSpPr>
            <a:cxnSpLocks/>
          </p:cNvCxnSpPr>
          <p:nvPr/>
        </p:nvCxnSpPr>
        <p:spPr>
          <a:xfrm flipH="1">
            <a:off x="6042239" y="5371540"/>
            <a:ext cx="0" cy="684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Gerader Verbinder 108">
            <a:extLst>
              <a:ext uri="{FF2B5EF4-FFF2-40B4-BE49-F238E27FC236}">
                <a16:creationId xmlns:a16="http://schemas.microsoft.com/office/drawing/2014/main" id="{C790646B-A376-432C-BB98-0B9B2D418CD7}"/>
              </a:ext>
            </a:extLst>
          </p:cNvPr>
          <p:cNvCxnSpPr>
            <a:cxnSpLocks/>
            <a:endCxn id="59" idx="0"/>
          </p:cNvCxnSpPr>
          <p:nvPr/>
        </p:nvCxnSpPr>
        <p:spPr>
          <a:xfrm>
            <a:off x="6388100" y="5308829"/>
            <a:ext cx="3024" cy="84933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Gerader Verbinder 109">
            <a:extLst>
              <a:ext uri="{FF2B5EF4-FFF2-40B4-BE49-F238E27FC236}">
                <a16:creationId xmlns:a16="http://schemas.microsoft.com/office/drawing/2014/main" id="{6C86D071-7DD5-4CB9-B996-ADADF2672EFB}"/>
              </a:ext>
            </a:extLst>
          </p:cNvPr>
          <p:cNvCxnSpPr>
            <a:cxnSpLocks/>
          </p:cNvCxnSpPr>
          <p:nvPr/>
        </p:nvCxnSpPr>
        <p:spPr>
          <a:xfrm flipH="1">
            <a:off x="7645145" y="5418371"/>
            <a:ext cx="0" cy="56528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Gerader Verbinder 111">
            <a:extLst>
              <a:ext uri="{FF2B5EF4-FFF2-40B4-BE49-F238E27FC236}">
                <a16:creationId xmlns:a16="http://schemas.microsoft.com/office/drawing/2014/main" id="{700E005A-70D9-4D43-BAE8-D5E947B9B612}"/>
              </a:ext>
            </a:extLst>
          </p:cNvPr>
          <p:cNvCxnSpPr>
            <a:cxnSpLocks/>
          </p:cNvCxnSpPr>
          <p:nvPr/>
        </p:nvCxnSpPr>
        <p:spPr>
          <a:xfrm flipH="1">
            <a:off x="6444506" y="5491247"/>
            <a:ext cx="0" cy="319091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Gerader Verbinder 113">
            <a:extLst>
              <a:ext uri="{FF2B5EF4-FFF2-40B4-BE49-F238E27FC236}">
                <a16:creationId xmlns:a16="http://schemas.microsoft.com/office/drawing/2014/main" id="{1EE00AB1-4975-43C8-AA4B-DA11C4EDB818}"/>
              </a:ext>
            </a:extLst>
          </p:cNvPr>
          <p:cNvCxnSpPr>
            <a:cxnSpLocks/>
          </p:cNvCxnSpPr>
          <p:nvPr/>
        </p:nvCxnSpPr>
        <p:spPr>
          <a:xfrm flipH="1">
            <a:off x="5557228" y="5448893"/>
            <a:ext cx="0" cy="42471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Gerader Verbinder 114">
            <a:extLst>
              <a:ext uri="{FF2B5EF4-FFF2-40B4-BE49-F238E27FC236}">
                <a16:creationId xmlns:a16="http://schemas.microsoft.com/office/drawing/2014/main" id="{5C48115B-5D1D-4E65-A177-BDADD87A8681}"/>
              </a:ext>
            </a:extLst>
          </p:cNvPr>
          <p:cNvCxnSpPr>
            <a:cxnSpLocks/>
          </p:cNvCxnSpPr>
          <p:nvPr/>
        </p:nvCxnSpPr>
        <p:spPr>
          <a:xfrm flipH="1">
            <a:off x="5673627" y="5434171"/>
            <a:ext cx="0" cy="486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90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81" grpId="0" animBg="1"/>
      <p:bldP spid="95" grpId="0" animBg="1"/>
      <p:bldP spid="97" grpId="0" animBg="1"/>
      <p:bldP spid="99" grpId="0" animBg="1"/>
      <p:bldP spid="10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5248891-9300-44C7-B401-5CF2D41A213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2" y="373380"/>
            <a:ext cx="8943975" cy="611124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7853EA30-61F3-412A-B7F1-653FC30AAD44}"/>
              </a:ext>
            </a:extLst>
          </p:cNvPr>
          <p:cNvSpPr>
            <a:spLocks noChangeAspect="1"/>
          </p:cNvSpPr>
          <p:nvPr/>
        </p:nvSpPr>
        <p:spPr>
          <a:xfrm>
            <a:off x="4767250" y="5582323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1560804C-F341-4134-9622-CA4FCD3C6D24}"/>
              </a:ext>
            </a:extLst>
          </p:cNvPr>
          <p:cNvSpPr>
            <a:spLocks noChangeAspect="1"/>
          </p:cNvSpPr>
          <p:nvPr/>
        </p:nvSpPr>
        <p:spPr>
          <a:xfrm>
            <a:off x="10159988" y="5586306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/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/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Ellipse 20">
            <a:extLst>
              <a:ext uri="{FF2B5EF4-FFF2-40B4-BE49-F238E27FC236}">
                <a16:creationId xmlns:a16="http://schemas.microsoft.com/office/drawing/2014/main" id="{7FE4E155-FCEA-4878-B03A-3DB8D8A30692}"/>
              </a:ext>
            </a:extLst>
          </p:cNvPr>
          <p:cNvSpPr>
            <a:spLocks noChangeAspect="1"/>
          </p:cNvSpPr>
          <p:nvPr/>
        </p:nvSpPr>
        <p:spPr>
          <a:xfrm>
            <a:off x="6092824" y="6369966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C1079580-A200-48A9-A15B-443B6240D880}"/>
              </a:ext>
            </a:extLst>
          </p:cNvPr>
          <p:cNvCxnSpPr>
            <a:cxnSpLocks/>
            <a:stCxn id="75" idx="5"/>
          </p:cNvCxnSpPr>
          <p:nvPr/>
        </p:nvCxnSpPr>
        <p:spPr>
          <a:xfrm flipV="1">
            <a:off x="7145879" y="3505201"/>
            <a:ext cx="250206" cy="5706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75686B08-6908-42A7-BBDC-6DD515A72B74}"/>
              </a:ext>
            </a:extLst>
          </p:cNvPr>
          <p:cNvCxnSpPr>
            <a:cxnSpLocks/>
            <a:stCxn id="76" idx="2"/>
          </p:cNvCxnSpPr>
          <p:nvPr/>
        </p:nvCxnSpPr>
        <p:spPr>
          <a:xfrm flipV="1">
            <a:off x="7622011" y="2928621"/>
            <a:ext cx="775863" cy="1138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709F4E45-536B-46BF-AF13-DF159A31431E}"/>
              </a:ext>
            </a:extLst>
          </p:cNvPr>
          <p:cNvCxnSpPr>
            <a:cxnSpLocks/>
            <a:stCxn id="74" idx="4"/>
          </p:cNvCxnSpPr>
          <p:nvPr/>
        </p:nvCxnSpPr>
        <p:spPr>
          <a:xfrm flipV="1">
            <a:off x="6438821" y="422277"/>
            <a:ext cx="530304" cy="3657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r Verbinder 30">
            <a:extLst>
              <a:ext uri="{FF2B5EF4-FFF2-40B4-BE49-F238E27FC236}">
                <a16:creationId xmlns:a16="http://schemas.microsoft.com/office/drawing/2014/main" id="{85FA25CF-562B-4E9A-84A6-AE7E4D966E82}"/>
              </a:ext>
            </a:extLst>
          </p:cNvPr>
          <p:cNvCxnSpPr>
            <a:cxnSpLocks/>
            <a:stCxn id="71" idx="7"/>
          </p:cNvCxnSpPr>
          <p:nvPr/>
        </p:nvCxnSpPr>
        <p:spPr>
          <a:xfrm flipH="1" flipV="1">
            <a:off x="5975350" y="996951"/>
            <a:ext cx="79186" cy="3061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r Verbinder 34">
            <a:extLst>
              <a:ext uri="{FF2B5EF4-FFF2-40B4-BE49-F238E27FC236}">
                <a16:creationId xmlns:a16="http://schemas.microsoft.com/office/drawing/2014/main" id="{BAD22A6D-7EA7-4665-A9F9-8B67B2A87F3A}"/>
              </a:ext>
            </a:extLst>
          </p:cNvPr>
          <p:cNvCxnSpPr>
            <a:cxnSpLocks/>
            <a:stCxn id="67" idx="2"/>
          </p:cNvCxnSpPr>
          <p:nvPr/>
        </p:nvCxnSpPr>
        <p:spPr>
          <a:xfrm flipH="1" flipV="1">
            <a:off x="4968876" y="1562101"/>
            <a:ext cx="577300" cy="25048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r Verbinder 37">
            <a:extLst>
              <a:ext uri="{FF2B5EF4-FFF2-40B4-BE49-F238E27FC236}">
                <a16:creationId xmlns:a16="http://schemas.microsoft.com/office/drawing/2014/main" id="{D49BC360-53CB-4F78-AB82-4921091B35AC}"/>
              </a:ext>
            </a:extLst>
          </p:cNvPr>
          <p:cNvCxnSpPr>
            <a:cxnSpLocks/>
            <a:stCxn id="69" idx="7"/>
          </p:cNvCxnSpPr>
          <p:nvPr/>
        </p:nvCxnSpPr>
        <p:spPr>
          <a:xfrm flipH="1" flipV="1">
            <a:off x="5321301" y="2190751"/>
            <a:ext cx="361236" cy="18673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r Verbinder 39">
            <a:extLst>
              <a:ext uri="{FF2B5EF4-FFF2-40B4-BE49-F238E27FC236}">
                <a16:creationId xmlns:a16="http://schemas.microsoft.com/office/drawing/2014/main" id="{EC88146D-0860-42DC-B589-2D991B2D067D}"/>
              </a:ext>
            </a:extLst>
          </p:cNvPr>
          <p:cNvCxnSpPr>
            <a:cxnSpLocks/>
            <a:stCxn id="70" idx="2"/>
          </p:cNvCxnSpPr>
          <p:nvPr/>
        </p:nvCxnSpPr>
        <p:spPr>
          <a:xfrm flipH="1" flipV="1">
            <a:off x="5524500" y="2079627"/>
            <a:ext cx="256638" cy="19873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r Verbinder 44">
            <a:extLst>
              <a:ext uri="{FF2B5EF4-FFF2-40B4-BE49-F238E27FC236}">
                <a16:creationId xmlns:a16="http://schemas.microsoft.com/office/drawing/2014/main" id="{4CD9D702-9B7C-4287-9F93-DF328BA2C44A}"/>
              </a:ext>
            </a:extLst>
          </p:cNvPr>
          <p:cNvCxnSpPr>
            <a:cxnSpLocks/>
            <a:stCxn id="73" idx="3"/>
          </p:cNvCxnSpPr>
          <p:nvPr/>
        </p:nvCxnSpPr>
        <p:spPr>
          <a:xfrm flipV="1">
            <a:off x="6259617" y="2419353"/>
            <a:ext cx="128483" cy="16565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r Verbinder 46">
            <a:extLst>
              <a:ext uri="{FF2B5EF4-FFF2-40B4-BE49-F238E27FC236}">
                <a16:creationId xmlns:a16="http://schemas.microsoft.com/office/drawing/2014/main" id="{2BDF9850-05A1-4437-AD81-7DD02CDC4782}"/>
              </a:ext>
            </a:extLst>
          </p:cNvPr>
          <p:cNvCxnSpPr>
            <a:cxnSpLocks/>
            <a:stCxn id="65" idx="4"/>
          </p:cNvCxnSpPr>
          <p:nvPr/>
        </p:nvCxnSpPr>
        <p:spPr>
          <a:xfrm flipH="1" flipV="1">
            <a:off x="4821250" y="2476503"/>
            <a:ext cx="519278" cy="1603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r Verbinder 48">
            <a:extLst>
              <a:ext uri="{FF2B5EF4-FFF2-40B4-BE49-F238E27FC236}">
                <a16:creationId xmlns:a16="http://schemas.microsoft.com/office/drawing/2014/main" id="{543C95C8-CF0A-4CBD-9EC3-D6D6A2497BAD}"/>
              </a:ext>
            </a:extLst>
          </p:cNvPr>
          <p:cNvCxnSpPr>
            <a:cxnSpLocks/>
            <a:stCxn id="66" idx="1"/>
          </p:cNvCxnSpPr>
          <p:nvPr/>
        </p:nvCxnSpPr>
        <p:spPr>
          <a:xfrm flipH="1" flipV="1">
            <a:off x="5183983" y="3102771"/>
            <a:ext cx="259534" cy="9552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r Verbinder 51">
            <a:extLst>
              <a:ext uri="{FF2B5EF4-FFF2-40B4-BE49-F238E27FC236}">
                <a16:creationId xmlns:a16="http://schemas.microsoft.com/office/drawing/2014/main" id="{70858D93-BD40-4859-81DB-24D8A09BA8D4}"/>
              </a:ext>
            </a:extLst>
          </p:cNvPr>
          <p:cNvCxnSpPr>
            <a:cxnSpLocks/>
            <a:stCxn id="68" idx="4"/>
          </p:cNvCxnSpPr>
          <p:nvPr/>
        </p:nvCxnSpPr>
        <p:spPr>
          <a:xfrm flipH="1" flipV="1">
            <a:off x="5541170" y="3733803"/>
            <a:ext cx="76204" cy="345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r Verbinder 53">
            <a:extLst>
              <a:ext uri="{FF2B5EF4-FFF2-40B4-BE49-F238E27FC236}">
                <a16:creationId xmlns:a16="http://schemas.microsoft.com/office/drawing/2014/main" id="{A9CFED28-D242-49AF-8823-EF2ECCC99551}"/>
              </a:ext>
            </a:extLst>
          </p:cNvPr>
          <p:cNvCxnSpPr>
            <a:cxnSpLocks/>
            <a:stCxn id="71" idx="0"/>
          </p:cNvCxnSpPr>
          <p:nvPr/>
        </p:nvCxnSpPr>
        <p:spPr>
          <a:xfrm flipH="1" flipV="1">
            <a:off x="6038852" y="3448053"/>
            <a:ext cx="6774" cy="606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r Verbinder 55">
            <a:extLst>
              <a:ext uri="{FF2B5EF4-FFF2-40B4-BE49-F238E27FC236}">
                <a16:creationId xmlns:a16="http://schemas.microsoft.com/office/drawing/2014/main" id="{82617088-5F8E-4CBF-9225-249B19AF8FD5}"/>
              </a:ext>
            </a:extLst>
          </p:cNvPr>
          <p:cNvCxnSpPr>
            <a:cxnSpLocks/>
            <a:stCxn id="72" idx="2"/>
          </p:cNvCxnSpPr>
          <p:nvPr/>
        </p:nvCxnSpPr>
        <p:spPr>
          <a:xfrm flipV="1">
            <a:off x="6199596" y="3331371"/>
            <a:ext cx="44043" cy="7355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Ellipse 64">
            <a:extLst>
              <a:ext uri="{FF2B5EF4-FFF2-40B4-BE49-F238E27FC236}">
                <a16:creationId xmlns:a16="http://schemas.microsoft.com/office/drawing/2014/main" id="{31799FE6-CCF8-495B-89F6-3120DD5C8EB5}"/>
              </a:ext>
            </a:extLst>
          </p:cNvPr>
          <p:cNvSpPr>
            <a:spLocks noChangeAspect="1"/>
          </p:cNvSpPr>
          <p:nvPr/>
        </p:nvSpPr>
        <p:spPr>
          <a:xfrm>
            <a:off x="5327928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6" name="Ellipse 65">
            <a:extLst>
              <a:ext uri="{FF2B5EF4-FFF2-40B4-BE49-F238E27FC236}">
                <a16:creationId xmlns:a16="http://schemas.microsoft.com/office/drawing/2014/main" id="{B9B9B1B2-4F6E-47CB-A4A7-B97C40C9EC91}"/>
              </a:ext>
            </a:extLst>
          </p:cNvPr>
          <p:cNvSpPr>
            <a:spLocks noChangeAspect="1"/>
          </p:cNvSpPr>
          <p:nvPr/>
        </p:nvSpPr>
        <p:spPr>
          <a:xfrm>
            <a:off x="54398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7" name="Ellipse 66">
            <a:extLst>
              <a:ext uri="{FF2B5EF4-FFF2-40B4-BE49-F238E27FC236}">
                <a16:creationId xmlns:a16="http://schemas.microsoft.com/office/drawing/2014/main" id="{04DA17A8-3E0D-4B0F-A4E7-9F9624DA0FF5}"/>
              </a:ext>
            </a:extLst>
          </p:cNvPr>
          <p:cNvSpPr>
            <a:spLocks noChangeAspect="1"/>
          </p:cNvSpPr>
          <p:nvPr/>
        </p:nvSpPr>
        <p:spPr>
          <a:xfrm>
            <a:off x="554617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8" name="Ellipse 67">
            <a:extLst>
              <a:ext uri="{FF2B5EF4-FFF2-40B4-BE49-F238E27FC236}">
                <a16:creationId xmlns:a16="http://schemas.microsoft.com/office/drawing/2014/main" id="{152B4A94-AD57-4412-95E3-604FE961409E}"/>
              </a:ext>
            </a:extLst>
          </p:cNvPr>
          <p:cNvSpPr>
            <a:spLocks noChangeAspect="1"/>
          </p:cNvSpPr>
          <p:nvPr/>
        </p:nvSpPr>
        <p:spPr>
          <a:xfrm>
            <a:off x="5604774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9" name="Ellipse 68">
            <a:extLst>
              <a:ext uri="{FF2B5EF4-FFF2-40B4-BE49-F238E27FC236}">
                <a16:creationId xmlns:a16="http://schemas.microsoft.com/office/drawing/2014/main" id="{B15F8597-E289-490E-8B6D-271AFAE8326E}"/>
              </a:ext>
            </a:extLst>
          </p:cNvPr>
          <p:cNvSpPr>
            <a:spLocks noChangeAspect="1"/>
          </p:cNvSpPr>
          <p:nvPr/>
        </p:nvSpPr>
        <p:spPr>
          <a:xfrm>
            <a:off x="56610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0" name="Ellipse 69">
            <a:extLst>
              <a:ext uri="{FF2B5EF4-FFF2-40B4-BE49-F238E27FC236}">
                <a16:creationId xmlns:a16="http://schemas.microsoft.com/office/drawing/2014/main" id="{11EAE2BC-1ADF-41A3-A7DA-2AEA1C7DBB95}"/>
              </a:ext>
            </a:extLst>
          </p:cNvPr>
          <p:cNvSpPr>
            <a:spLocks noChangeAspect="1"/>
          </p:cNvSpPr>
          <p:nvPr/>
        </p:nvSpPr>
        <p:spPr>
          <a:xfrm>
            <a:off x="5781138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1" name="Ellipse 70">
            <a:extLst>
              <a:ext uri="{FF2B5EF4-FFF2-40B4-BE49-F238E27FC236}">
                <a16:creationId xmlns:a16="http://schemas.microsoft.com/office/drawing/2014/main" id="{90BC4EA1-56BA-4184-BD35-E13EF6BFC86D}"/>
              </a:ext>
            </a:extLst>
          </p:cNvPr>
          <p:cNvSpPr>
            <a:spLocks noChangeAspect="1"/>
          </p:cNvSpPr>
          <p:nvPr/>
        </p:nvSpPr>
        <p:spPr>
          <a:xfrm>
            <a:off x="603302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2" name="Ellipse 71">
            <a:extLst>
              <a:ext uri="{FF2B5EF4-FFF2-40B4-BE49-F238E27FC236}">
                <a16:creationId xmlns:a16="http://schemas.microsoft.com/office/drawing/2014/main" id="{2580D7EA-8AB8-4236-A289-3B957EC90602}"/>
              </a:ext>
            </a:extLst>
          </p:cNvPr>
          <p:cNvSpPr>
            <a:spLocks noChangeAspect="1"/>
          </p:cNvSpPr>
          <p:nvPr/>
        </p:nvSpPr>
        <p:spPr>
          <a:xfrm>
            <a:off x="619959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3" name="Ellipse 72">
            <a:extLst>
              <a:ext uri="{FF2B5EF4-FFF2-40B4-BE49-F238E27FC236}">
                <a16:creationId xmlns:a16="http://schemas.microsoft.com/office/drawing/2014/main" id="{3EE96700-0F23-4F1D-98EA-E432D2311261}"/>
              </a:ext>
            </a:extLst>
          </p:cNvPr>
          <p:cNvSpPr>
            <a:spLocks noChangeAspect="1"/>
          </p:cNvSpPr>
          <p:nvPr/>
        </p:nvSpPr>
        <p:spPr>
          <a:xfrm>
            <a:off x="62559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4" name="Ellipse 73">
            <a:extLst>
              <a:ext uri="{FF2B5EF4-FFF2-40B4-BE49-F238E27FC236}">
                <a16:creationId xmlns:a16="http://schemas.microsoft.com/office/drawing/2014/main" id="{CF3D1CC8-6FDA-4411-B5D2-5E57C8539BD7}"/>
              </a:ext>
            </a:extLst>
          </p:cNvPr>
          <p:cNvSpPr>
            <a:spLocks noChangeAspect="1"/>
          </p:cNvSpPr>
          <p:nvPr/>
        </p:nvSpPr>
        <p:spPr>
          <a:xfrm>
            <a:off x="6426221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5" name="Ellipse 74">
            <a:extLst>
              <a:ext uri="{FF2B5EF4-FFF2-40B4-BE49-F238E27FC236}">
                <a16:creationId xmlns:a16="http://schemas.microsoft.com/office/drawing/2014/main" id="{166209A5-C206-4C28-BF28-DD7EFE409C42}"/>
              </a:ext>
            </a:extLst>
          </p:cNvPr>
          <p:cNvSpPr>
            <a:spLocks noChangeAspect="1"/>
          </p:cNvSpPr>
          <p:nvPr/>
        </p:nvSpPr>
        <p:spPr>
          <a:xfrm>
            <a:off x="7124369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6" name="Ellipse 75">
            <a:extLst>
              <a:ext uri="{FF2B5EF4-FFF2-40B4-BE49-F238E27FC236}">
                <a16:creationId xmlns:a16="http://schemas.microsoft.com/office/drawing/2014/main" id="{B19D1B46-0A3F-48A5-B50A-7C43C8A109F9}"/>
              </a:ext>
            </a:extLst>
          </p:cNvPr>
          <p:cNvSpPr>
            <a:spLocks noChangeAspect="1"/>
          </p:cNvSpPr>
          <p:nvPr/>
        </p:nvSpPr>
        <p:spPr>
          <a:xfrm>
            <a:off x="7622011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37" name="Gerader Verbinder 36">
            <a:extLst>
              <a:ext uri="{FF2B5EF4-FFF2-40B4-BE49-F238E27FC236}">
                <a16:creationId xmlns:a16="http://schemas.microsoft.com/office/drawing/2014/main" id="{6E70B7F8-B8DE-4322-9DF5-03A09403B884}"/>
              </a:ext>
            </a:extLst>
          </p:cNvPr>
          <p:cNvCxnSpPr/>
          <p:nvPr/>
        </p:nvCxnSpPr>
        <p:spPr>
          <a:xfrm>
            <a:off x="6391124" y="4072699"/>
            <a:ext cx="0" cy="2084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Ellipse 58">
            <a:extLst>
              <a:ext uri="{FF2B5EF4-FFF2-40B4-BE49-F238E27FC236}">
                <a16:creationId xmlns:a16="http://schemas.microsoft.com/office/drawing/2014/main" id="{6819B0E7-A06A-4B60-8FE3-AA3D6BCB9F2F}"/>
              </a:ext>
            </a:extLst>
          </p:cNvPr>
          <p:cNvSpPr>
            <a:spLocks noChangeAspect="1"/>
          </p:cNvSpPr>
          <p:nvPr/>
        </p:nvSpPr>
        <p:spPr>
          <a:xfrm>
            <a:off x="6376724" y="6158165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7" name="Gerader Verbinder 76">
            <a:extLst>
              <a:ext uri="{FF2B5EF4-FFF2-40B4-BE49-F238E27FC236}">
                <a16:creationId xmlns:a16="http://schemas.microsoft.com/office/drawing/2014/main" id="{10DCE2E8-F0D2-4018-BECF-3F5EE57591BB}"/>
              </a:ext>
            </a:extLst>
          </p:cNvPr>
          <p:cNvCxnSpPr/>
          <p:nvPr/>
        </p:nvCxnSpPr>
        <p:spPr>
          <a:xfrm>
            <a:off x="7145879" y="4072405"/>
            <a:ext cx="0" cy="14453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Ellipse 77">
            <a:extLst>
              <a:ext uri="{FF2B5EF4-FFF2-40B4-BE49-F238E27FC236}">
                <a16:creationId xmlns:a16="http://schemas.microsoft.com/office/drawing/2014/main" id="{C7C055A1-80E7-4D27-BA3E-97941E924235}"/>
              </a:ext>
            </a:extLst>
          </p:cNvPr>
          <p:cNvSpPr>
            <a:spLocks noChangeAspect="1"/>
          </p:cNvSpPr>
          <p:nvPr/>
        </p:nvSpPr>
        <p:spPr>
          <a:xfrm>
            <a:off x="7632812" y="59690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9" name="Gerader Verbinder 78">
            <a:extLst>
              <a:ext uri="{FF2B5EF4-FFF2-40B4-BE49-F238E27FC236}">
                <a16:creationId xmlns:a16="http://schemas.microsoft.com/office/drawing/2014/main" id="{815383B1-5E24-442B-A096-AF2A3F05AE0D}"/>
              </a:ext>
            </a:extLst>
          </p:cNvPr>
          <p:cNvCxnSpPr/>
          <p:nvPr/>
        </p:nvCxnSpPr>
        <p:spPr>
          <a:xfrm>
            <a:off x="5557513" y="4066964"/>
            <a:ext cx="0" cy="180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Ellipse 79">
            <a:extLst>
              <a:ext uri="{FF2B5EF4-FFF2-40B4-BE49-F238E27FC236}">
                <a16:creationId xmlns:a16="http://schemas.microsoft.com/office/drawing/2014/main" id="{382EE9C8-2BB1-49BE-A22C-AEBE65C3E65D}"/>
              </a:ext>
            </a:extLst>
          </p:cNvPr>
          <p:cNvSpPr>
            <a:spLocks noChangeAspect="1"/>
          </p:cNvSpPr>
          <p:nvPr/>
        </p:nvSpPr>
        <p:spPr>
          <a:xfrm>
            <a:off x="5543113" y="585976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2" name="Gerader Verbinder 81">
            <a:extLst>
              <a:ext uri="{FF2B5EF4-FFF2-40B4-BE49-F238E27FC236}">
                <a16:creationId xmlns:a16="http://schemas.microsoft.com/office/drawing/2014/main" id="{01FF9166-A1A9-44DD-BEEC-2D25DF157167}"/>
              </a:ext>
            </a:extLst>
          </p:cNvPr>
          <p:cNvCxnSpPr/>
          <p:nvPr/>
        </p:nvCxnSpPr>
        <p:spPr>
          <a:xfrm>
            <a:off x="6440618" y="4067763"/>
            <a:ext cx="0" cy="172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Ellipse 82">
            <a:extLst>
              <a:ext uri="{FF2B5EF4-FFF2-40B4-BE49-F238E27FC236}">
                <a16:creationId xmlns:a16="http://schemas.microsoft.com/office/drawing/2014/main" id="{8A42F70A-2401-478A-89E7-7EB0DDC8251A}"/>
              </a:ext>
            </a:extLst>
          </p:cNvPr>
          <p:cNvSpPr>
            <a:spLocks noChangeAspect="1"/>
          </p:cNvSpPr>
          <p:nvPr/>
        </p:nvSpPr>
        <p:spPr>
          <a:xfrm>
            <a:off x="6430106" y="580434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4" name="Gerader Verbinder 83">
            <a:extLst>
              <a:ext uri="{FF2B5EF4-FFF2-40B4-BE49-F238E27FC236}">
                <a16:creationId xmlns:a16="http://schemas.microsoft.com/office/drawing/2014/main" id="{1D64B4B1-9C94-4DA0-A1A4-19DC00BC1518}"/>
              </a:ext>
            </a:extLst>
          </p:cNvPr>
          <p:cNvCxnSpPr/>
          <p:nvPr/>
        </p:nvCxnSpPr>
        <p:spPr>
          <a:xfrm>
            <a:off x="5675316" y="4076490"/>
            <a:ext cx="0" cy="183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Ellipse 84">
            <a:extLst>
              <a:ext uri="{FF2B5EF4-FFF2-40B4-BE49-F238E27FC236}">
                <a16:creationId xmlns:a16="http://schemas.microsoft.com/office/drawing/2014/main" id="{E46DA7E5-CC5B-415F-8E38-5805E1036E08}"/>
              </a:ext>
            </a:extLst>
          </p:cNvPr>
          <p:cNvSpPr>
            <a:spLocks noChangeAspect="1"/>
          </p:cNvSpPr>
          <p:nvPr/>
        </p:nvSpPr>
        <p:spPr>
          <a:xfrm>
            <a:off x="5661027" y="59052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6" name="Gerader Verbinder 85">
            <a:extLst>
              <a:ext uri="{FF2B5EF4-FFF2-40B4-BE49-F238E27FC236}">
                <a16:creationId xmlns:a16="http://schemas.microsoft.com/office/drawing/2014/main" id="{73E75D38-6659-4D4F-8335-44815288C116}"/>
              </a:ext>
            </a:extLst>
          </p:cNvPr>
          <p:cNvCxnSpPr/>
          <p:nvPr/>
        </p:nvCxnSpPr>
        <p:spPr>
          <a:xfrm>
            <a:off x="6042239" y="4067987"/>
            <a:ext cx="0" cy="19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Ellipse 86">
            <a:extLst>
              <a:ext uri="{FF2B5EF4-FFF2-40B4-BE49-F238E27FC236}">
                <a16:creationId xmlns:a16="http://schemas.microsoft.com/office/drawing/2014/main" id="{1A6D61C8-36F7-40CB-BE88-F3692527E4BC}"/>
              </a:ext>
            </a:extLst>
          </p:cNvPr>
          <p:cNvSpPr>
            <a:spLocks noChangeAspect="1"/>
          </p:cNvSpPr>
          <p:nvPr/>
        </p:nvSpPr>
        <p:spPr>
          <a:xfrm>
            <a:off x="6027839" y="603015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0" name="Gerader Verbinder 89">
            <a:extLst>
              <a:ext uri="{FF2B5EF4-FFF2-40B4-BE49-F238E27FC236}">
                <a16:creationId xmlns:a16="http://schemas.microsoft.com/office/drawing/2014/main" id="{C7EA3472-42F3-47A3-B2BD-EA282586AE2D}"/>
              </a:ext>
            </a:extLst>
          </p:cNvPr>
          <p:cNvCxnSpPr/>
          <p:nvPr/>
        </p:nvCxnSpPr>
        <p:spPr>
          <a:xfrm>
            <a:off x="5335441" y="3984584"/>
            <a:ext cx="0" cy="19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Gerader Verbinder 90">
            <a:extLst>
              <a:ext uri="{FF2B5EF4-FFF2-40B4-BE49-F238E27FC236}">
                <a16:creationId xmlns:a16="http://schemas.microsoft.com/office/drawing/2014/main" id="{98ADE537-8BCD-412B-A2A1-FD9BD6E46150}"/>
              </a:ext>
            </a:extLst>
          </p:cNvPr>
          <p:cNvCxnSpPr/>
          <p:nvPr/>
        </p:nvCxnSpPr>
        <p:spPr>
          <a:xfrm>
            <a:off x="5617374" y="4054365"/>
            <a:ext cx="0" cy="205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Ellipse 91">
            <a:extLst>
              <a:ext uri="{FF2B5EF4-FFF2-40B4-BE49-F238E27FC236}">
                <a16:creationId xmlns:a16="http://schemas.microsoft.com/office/drawing/2014/main" id="{80768917-4AD2-40AC-84C4-C87F9D97BCA6}"/>
              </a:ext>
            </a:extLst>
          </p:cNvPr>
          <p:cNvSpPr>
            <a:spLocks noChangeAspect="1"/>
          </p:cNvSpPr>
          <p:nvPr/>
        </p:nvSpPr>
        <p:spPr>
          <a:xfrm>
            <a:off x="5316804" y="59348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3" name="Ellipse 92">
            <a:extLst>
              <a:ext uri="{FF2B5EF4-FFF2-40B4-BE49-F238E27FC236}">
                <a16:creationId xmlns:a16="http://schemas.microsoft.com/office/drawing/2014/main" id="{46EE1E6A-0ACF-4CC0-A1D9-5DA9258B6E34}"/>
              </a:ext>
            </a:extLst>
          </p:cNvPr>
          <p:cNvSpPr>
            <a:spLocks noChangeAspect="1"/>
          </p:cNvSpPr>
          <p:nvPr/>
        </p:nvSpPr>
        <p:spPr>
          <a:xfrm>
            <a:off x="5601174" y="6075821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4" name="Gerader Verbinder 93">
            <a:extLst>
              <a:ext uri="{FF2B5EF4-FFF2-40B4-BE49-F238E27FC236}">
                <a16:creationId xmlns:a16="http://schemas.microsoft.com/office/drawing/2014/main" id="{9324B93F-3263-4295-AAC3-F2BA3EC600D9}"/>
              </a:ext>
            </a:extLst>
          </p:cNvPr>
          <p:cNvCxnSpPr>
            <a:cxnSpLocks/>
            <a:stCxn id="92" idx="6"/>
            <a:endCxn id="93" idx="5"/>
          </p:cNvCxnSpPr>
          <p:nvPr/>
        </p:nvCxnSpPr>
        <p:spPr>
          <a:xfrm>
            <a:off x="5345604" y="5949290"/>
            <a:ext cx="280152" cy="1511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Gerader Verbinder 97">
            <a:extLst>
              <a:ext uri="{FF2B5EF4-FFF2-40B4-BE49-F238E27FC236}">
                <a16:creationId xmlns:a16="http://schemas.microsoft.com/office/drawing/2014/main" id="{7D7830BD-F93E-4798-9D96-9E0D3FE5D731}"/>
              </a:ext>
            </a:extLst>
          </p:cNvPr>
          <p:cNvCxnSpPr>
            <a:cxnSpLocks/>
            <a:stCxn id="93" idx="3"/>
            <a:endCxn id="87" idx="6"/>
          </p:cNvCxnSpPr>
          <p:nvPr/>
        </p:nvCxnSpPr>
        <p:spPr>
          <a:xfrm flipV="1">
            <a:off x="5605392" y="6044554"/>
            <a:ext cx="451247" cy="558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Gerader Verbinder 100">
            <a:extLst>
              <a:ext uri="{FF2B5EF4-FFF2-40B4-BE49-F238E27FC236}">
                <a16:creationId xmlns:a16="http://schemas.microsoft.com/office/drawing/2014/main" id="{9976D7E4-7095-4201-A6EE-99B1A3521261}"/>
              </a:ext>
            </a:extLst>
          </p:cNvPr>
          <p:cNvCxnSpPr>
            <a:cxnSpLocks/>
            <a:stCxn id="87" idx="5"/>
            <a:endCxn id="59" idx="6"/>
          </p:cNvCxnSpPr>
          <p:nvPr/>
        </p:nvCxnSpPr>
        <p:spPr>
          <a:xfrm>
            <a:off x="6052421" y="6054736"/>
            <a:ext cx="353103" cy="1178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Gerader Verbinder 103">
            <a:extLst>
              <a:ext uri="{FF2B5EF4-FFF2-40B4-BE49-F238E27FC236}">
                <a16:creationId xmlns:a16="http://schemas.microsoft.com/office/drawing/2014/main" id="{8919414E-2C78-44E0-884B-E0ABFF054AC8}"/>
              </a:ext>
            </a:extLst>
          </p:cNvPr>
          <p:cNvCxnSpPr>
            <a:cxnSpLocks/>
            <a:endCxn id="78" idx="6"/>
          </p:cNvCxnSpPr>
          <p:nvPr/>
        </p:nvCxnSpPr>
        <p:spPr>
          <a:xfrm flipV="1">
            <a:off x="6401306" y="5983490"/>
            <a:ext cx="1260306" cy="1893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Gerader Verbinder 105">
            <a:extLst>
              <a:ext uri="{FF2B5EF4-FFF2-40B4-BE49-F238E27FC236}">
                <a16:creationId xmlns:a16="http://schemas.microsoft.com/office/drawing/2014/main" id="{1F40D4F2-B371-4C3C-9C32-18C9D1F579E7}"/>
              </a:ext>
            </a:extLst>
          </p:cNvPr>
          <p:cNvCxnSpPr>
            <a:cxnSpLocks/>
            <a:stCxn id="83" idx="2"/>
          </p:cNvCxnSpPr>
          <p:nvPr/>
        </p:nvCxnSpPr>
        <p:spPr>
          <a:xfrm>
            <a:off x="6430106" y="5818744"/>
            <a:ext cx="1231414" cy="167143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Gerader Verbinder 107">
            <a:extLst>
              <a:ext uri="{FF2B5EF4-FFF2-40B4-BE49-F238E27FC236}">
                <a16:creationId xmlns:a16="http://schemas.microsoft.com/office/drawing/2014/main" id="{C6880AFC-9F8D-49D0-9537-7E09E2EA23E8}"/>
              </a:ext>
            </a:extLst>
          </p:cNvPr>
          <p:cNvCxnSpPr>
            <a:cxnSpLocks/>
            <a:stCxn id="80" idx="6"/>
            <a:endCxn id="83" idx="3"/>
          </p:cNvCxnSpPr>
          <p:nvPr/>
        </p:nvCxnSpPr>
        <p:spPr>
          <a:xfrm flipV="1">
            <a:off x="5571913" y="5828926"/>
            <a:ext cx="862411" cy="45238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Gerader Verbinder 110">
            <a:extLst>
              <a:ext uri="{FF2B5EF4-FFF2-40B4-BE49-F238E27FC236}">
                <a16:creationId xmlns:a16="http://schemas.microsoft.com/office/drawing/2014/main" id="{BB0FCF45-F40C-49E4-A161-62550435A9B1}"/>
              </a:ext>
            </a:extLst>
          </p:cNvPr>
          <p:cNvCxnSpPr>
            <a:cxnSpLocks/>
            <a:endCxn id="85" idx="6"/>
          </p:cNvCxnSpPr>
          <p:nvPr/>
        </p:nvCxnSpPr>
        <p:spPr>
          <a:xfrm>
            <a:off x="5554861" y="5873163"/>
            <a:ext cx="134966" cy="46527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Gerader Verbinder 112">
            <a:extLst>
              <a:ext uri="{FF2B5EF4-FFF2-40B4-BE49-F238E27FC236}">
                <a16:creationId xmlns:a16="http://schemas.microsoft.com/office/drawing/2014/main" id="{F46DA975-5DA3-4165-B25C-C3810BA15400}"/>
              </a:ext>
            </a:extLst>
          </p:cNvPr>
          <p:cNvCxnSpPr>
            <a:cxnSpLocks/>
          </p:cNvCxnSpPr>
          <p:nvPr/>
        </p:nvCxnSpPr>
        <p:spPr>
          <a:xfrm flipV="1">
            <a:off x="5341386" y="5921390"/>
            <a:ext cx="334041" cy="25382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D446E8BB-7129-4C0C-A621-923BE86AEB6A}"/>
              </a:ext>
            </a:extLst>
          </p:cNvPr>
          <p:cNvCxnSpPr/>
          <p:nvPr/>
        </p:nvCxnSpPr>
        <p:spPr>
          <a:xfrm flipH="1">
            <a:off x="4140200" y="5311564"/>
            <a:ext cx="617855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Ellipse 63">
            <a:extLst>
              <a:ext uri="{FF2B5EF4-FFF2-40B4-BE49-F238E27FC236}">
                <a16:creationId xmlns:a16="http://schemas.microsoft.com/office/drawing/2014/main" id="{10C8BF23-997C-4270-80B7-EAFF551B9439}"/>
              </a:ext>
            </a:extLst>
          </p:cNvPr>
          <p:cNvSpPr>
            <a:spLocks noChangeAspect="1"/>
          </p:cNvSpPr>
          <p:nvPr/>
        </p:nvSpPr>
        <p:spPr>
          <a:xfrm>
            <a:off x="6374537" y="529716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81" name="Ellipse 80">
            <a:extLst>
              <a:ext uri="{FF2B5EF4-FFF2-40B4-BE49-F238E27FC236}">
                <a16:creationId xmlns:a16="http://schemas.microsoft.com/office/drawing/2014/main" id="{F26F6433-FC6A-492F-9127-D7695E28BECF}"/>
              </a:ext>
            </a:extLst>
          </p:cNvPr>
          <p:cNvSpPr>
            <a:spLocks noChangeAspect="1"/>
          </p:cNvSpPr>
          <p:nvPr/>
        </p:nvSpPr>
        <p:spPr>
          <a:xfrm>
            <a:off x="7631537" y="5396875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5" name="Ellipse 94">
            <a:extLst>
              <a:ext uri="{FF2B5EF4-FFF2-40B4-BE49-F238E27FC236}">
                <a16:creationId xmlns:a16="http://schemas.microsoft.com/office/drawing/2014/main" id="{9D831921-795A-4E53-A8FF-753D5B972396}"/>
              </a:ext>
            </a:extLst>
          </p:cNvPr>
          <p:cNvSpPr>
            <a:spLocks noChangeAspect="1"/>
          </p:cNvSpPr>
          <p:nvPr/>
        </p:nvSpPr>
        <p:spPr>
          <a:xfrm>
            <a:off x="6430377" y="5473695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7" name="Ellipse 96">
            <a:extLst>
              <a:ext uri="{FF2B5EF4-FFF2-40B4-BE49-F238E27FC236}">
                <a16:creationId xmlns:a16="http://schemas.microsoft.com/office/drawing/2014/main" id="{C2F38FD4-9AFB-4055-90FC-5378D838DB7B}"/>
              </a:ext>
            </a:extLst>
          </p:cNvPr>
          <p:cNvSpPr>
            <a:spLocks noChangeAspect="1"/>
          </p:cNvSpPr>
          <p:nvPr/>
        </p:nvSpPr>
        <p:spPr>
          <a:xfrm>
            <a:off x="5539603" y="5435263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9" name="Ellipse 98">
            <a:extLst>
              <a:ext uri="{FF2B5EF4-FFF2-40B4-BE49-F238E27FC236}">
                <a16:creationId xmlns:a16="http://schemas.microsoft.com/office/drawing/2014/main" id="{87C8927A-607A-4725-A2CD-93F814BA5495}"/>
              </a:ext>
            </a:extLst>
          </p:cNvPr>
          <p:cNvSpPr>
            <a:spLocks noChangeAspect="1"/>
          </p:cNvSpPr>
          <p:nvPr/>
        </p:nvSpPr>
        <p:spPr>
          <a:xfrm>
            <a:off x="5662663" y="5413107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0" name="Ellipse 99">
            <a:extLst>
              <a:ext uri="{FF2B5EF4-FFF2-40B4-BE49-F238E27FC236}">
                <a16:creationId xmlns:a16="http://schemas.microsoft.com/office/drawing/2014/main" id="{77F5DBFA-BA76-488C-AA5E-C650B1BD13C8}"/>
              </a:ext>
            </a:extLst>
          </p:cNvPr>
          <p:cNvSpPr>
            <a:spLocks noChangeAspect="1"/>
          </p:cNvSpPr>
          <p:nvPr/>
        </p:nvSpPr>
        <p:spPr>
          <a:xfrm>
            <a:off x="6024201" y="5356482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33" name="Gerader Verbinder 32">
            <a:extLst>
              <a:ext uri="{FF2B5EF4-FFF2-40B4-BE49-F238E27FC236}">
                <a16:creationId xmlns:a16="http://schemas.microsoft.com/office/drawing/2014/main" id="{06F75588-7E01-4D51-B3DB-56D05B309142}"/>
              </a:ext>
            </a:extLst>
          </p:cNvPr>
          <p:cNvCxnSpPr>
            <a:cxnSpLocks/>
            <a:stCxn id="100" idx="7"/>
            <a:endCxn id="64" idx="0"/>
          </p:cNvCxnSpPr>
          <p:nvPr/>
        </p:nvCxnSpPr>
        <p:spPr>
          <a:xfrm flipV="1">
            <a:off x="6048783" y="5297164"/>
            <a:ext cx="340154" cy="6353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Gerader Verbinder 101">
            <a:extLst>
              <a:ext uri="{FF2B5EF4-FFF2-40B4-BE49-F238E27FC236}">
                <a16:creationId xmlns:a16="http://schemas.microsoft.com/office/drawing/2014/main" id="{DBA4B210-AF9F-4D9D-9E2E-CF80B2939BC9}"/>
              </a:ext>
            </a:extLst>
          </p:cNvPr>
          <p:cNvCxnSpPr>
            <a:cxnSpLocks/>
            <a:endCxn id="81" idx="6"/>
          </p:cNvCxnSpPr>
          <p:nvPr/>
        </p:nvCxnSpPr>
        <p:spPr>
          <a:xfrm>
            <a:off x="6396081" y="5304030"/>
            <a:ext cx="1264256" cy="1072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Gerader Verbinder 102">
            <a:extLst>
              <a:ext uri="{FF2B5EF4-FFF2-40B4-BE49-F238E27FC236}">
                <a16:creationId xmlns:a16="http://schemas.microsoft.com/office/drawing/2014/main" id="{77036174-E11A-4ECA-80E3-D9B35B746940}"/>
              </a:ext>
            </a:extLst>
          </p:cNvPr>
          <p:cNvCxnSpPr>
            <a:cxnSpLocks/>
            <a:stCxn id="95" idx="7"/>
            <a:endCxn id="81" idx="6"/>
          </p:cNvCxnSpPr>
          <p:nvPr/>
        </p:nvCxnSpPr>
        <p:spPr>
          <a:xfrm flipV="1">
            <a:off x="6454959" y="5411275"/>
            <a:ext cx="1205378" cy="6663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Gerader Verbinder 104">
            <a:extLst>
              <a:ext uri="{FF2B5EF4-FFF2-40B4-BE49-F238E27FC236}">
                <a16:creationId xmlns:a16="http://schemas.microsoft.com/office/drawing/2014/main" id="{1216FDF1-55DD-447D-8E00-74A146603C3E}"/>
              </a:ext>
            </a:extLst>
          </p:cNvPr>
          <p:cNvCxnSpPr>
            <a:cxnSpLocks/>
          </p:cNvCxnSpPr>
          <p:nvPr/>
        </p:nvCxnSpPr>
        <p:spPr>
          <a:xfrm>
            <a:off x="5551736" y="5444901"/>
            <a:ext cx="897806" cy="4281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Gerader Verbinder 106">
            <a:extLst>
              <a:ext uri="{FF2B5EF4-FFF2-40B4-BE49-F238E27FC236}">
                <a16:creationId xmlns:a16="http://schemas.microsoft.com/office/drawing/2014/main" id="{F611E674-7FB3-43A6-A256-25A4353BA643}"/>
              </a:ext>
            </a:extLst>
          </p:cNvPr>
          <p:cNvCxnSpPr>
            <a:cxnSpLocks/>
            <a:stCxn id="97" idx="6"/>
            <a:endCxn id="99" idx="3"/>
          </p:cNvCxnSpPr>
          <p:nvPr/>
        </p:nvCxnSpPr>
        <p:spPr>
          <a:xfrm flipV="1">
            <a:off x="5568403" y="5437689"/>
            <a:ext cx="98478" cy="1197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r Verbinder 59">
            <a:extLst>
              <a:ext uri="{FF2B5EF4-FFF2-40B4-BE49-F238E27FC236}">
                <a16:creationId xmlns:a16="http://schemas.microsoft.com/office/drawing/2014/main" id="{C817482D-7B6F-4B79-AF13-B79188979FEE}"/>
              </a:ext>
            </a:extLst>
          </p:cNvPr>
          <p:cNvCxnSpPr>
            <a:cxnSpLocks/>
          </p:cNvCxnSpPr>
          <p:nvPr/>
        </p:nvCxnSpPr>
        <p:spPr>
          <a:xfrm flipH="1">
            <a:off x="6042239" y="5371540"/>
            <a:ext cx="0" cy="684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Gerader Verbinder 108">
            <a:extLst>
              <a:ext uri="{FF2B5EF4-FFF2-40B4-BE49-F238E27FC236}">
                <a16:creationId xmlns:a16="http://schemas.microsoft.com/office/drawing/2014/main" id="{C790646B-A376-432C-BB98-0B9B2D418CD7}"/>
              </a:ext>
            </a:extLst>
          </p:cNvPr>
          <p:cNvCxnSpPr>
            <a:cxnSpLocks/>
            <a:endCxn id="59" idx="0"/>
          </p:cNvCxnSpPr>
          <p:nvPr/>
        </p:nvCxnSpPr>
        <p:spPr>
          <a:xfrm>
            <a:off x="6388100" y="5308829"/>
            <a:ext cx="3024" cy="84933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Gerader Verbinder 109">
            <a:extLst>
              <a:ext uri="{FF2B5EF4-FFF2-40B4-BE49-F238E27FC236}">
                <a16:creationId xmlns:a16="http://schemas.microsoft.com/office/drawing/2014/main" id="{6C86D071-7DD5-4CB9-B996-ADADF2672EFB}"/>
              </a:ext>
            </a:extLst>
          </p:cNvPr>
          <p:cNvCxnSpPr>
            <a:cxnSpLocks/>
          </p:cNvCxnSpPr>
          <p:nvPr/>
        </p:nvCxnSpPr>
        <p:spPr>
          <a:xfrm flipH="1">
            <a:off x="7645145" y="5418371"/>
            <a:ext cx="0" cy="565289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2" name="Gerader Verbinder 111">
            <a:extLst>
              <a:ext uri="{FF2B5EF4-FFF2-40B4-BE49-F238E27FC236}">
                <a16:creationId xmlns:a16="http://schemas.microsoft.com/office/drawing/2014/main" id="{700E005A-70D9-4D43-BAE8-D5E947B9B612}"/>
              </a:ext>
            </a:extLst>
          </p:cNvPr>
          <p:cNvCxnSpPr>
            <a:cxnSpLocks/>
          </p:cNvCxnSpPr>
          <p:nvPr/>
        </p:nvCxnSpPr>
        <p:spPr>
          <a:xfrm flipH="1">
            <a:off x="6444506" y="5491247"/>
            <a:ext cx="0" cy="319091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Gerader Verbinder 113">
            <a:extLst>
              <a:ext uri="{FF2B5EF4-FFF2-40B4-BE49-F238E27FC236}">
                <a16:creationId xmlns:a16="http://schemas.microsoft.com/office/drawing/2014/main" id="{1EE00AB1-4975-43C8-AA4B-DA11C4EDB818}"/>
              </a:ext>
            </a:extLst>
          </p:cNvPr>
          <p:cNvCxnSpPr>
            <a:cxnSpLocks/>
          </p:cNvCxnSpPr>
          <p:nvPr/>
        </p:nvCxnSpPr>
        <p:spPr>
          <a:xfrm flipH="1">
            <a:off x="5557228" y="5448893"/>
            <a:ext cx="0" cy="42471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Gerader Verbinder 114">
            <a:extLst>
              <a:ext uri="{FF2B5EF4-FFF2-40B4-BE49-F238E27FC236}">
                <a16:creationId xmlns:a16="http://schemas.microsoft.com/office/drawing/2014/main" id="{5C48115B-5D1D-4E65-A177-BDADD87A8681}"/>
              </a:ext>
            </a:extLst>
          </p:cNvPr>
          <p:cNvCxnSpPr>
            <a:cxnSpLocks/>
          </p:cNvCxnSpPr>
          <p:nvPr/>
        </p:nvCxnSpPr>
        <p:spPr>
          <a:xfrm flipH="1">
            <a:off x="5673627" y="5434171"/>
            <a:ext cx="0" cy="486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88D8B311-D9FA-448E-AE63-96C4897A677A}"/>
              </a:ext>
            </a:extLst>
          </p:cNvPr>
          <p:cNvCxnSpPr/>
          <p:nvPr/>
        </p:nvCxnSpPr>
        <p:spPr>
          <a:xfrm>
            <a:off x="6789420" y="2419353"/>
            <a:ext cx="937260" cy="164761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Gerader Verbinder 95">
            <a:extLst>
              <a:ext uri="{FF2B5EF4-FFF2-40B4-BE49-F238E27FC236}">
                <a16:creationId xmlns:a16="http://schemas.microsoft.com/office/drawing/2014/main" id="{286DC0EE-6222-4507-8127-8CA25DB69C10}"/>
              </a:ext>
            </a:extLst>
          </p:cNvPr>
          <p:cNvCxnSpPr/>
          <p:nvPr/>
        </p:nvCxnSpPr>
        <p:spPr>
          <a:xfrm flipH="1">
            <a:off x="3879850" y="3856144"/>
            <a:ext cx="5292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Gerader Verbinder 115">
            <a:extLst>
              <a:ext uri="{FF2B5EF4-FFF2-40B4-BE49-F238E27FC236}">
                <a16:creationId xmlns:a16="http://schemas.microsoft.com/office/drawing/2014/main" id="{03AE23EA-7460-41A7-861C-69000BE9974E}"/>
              </a:ext>
            </a:extLst>
          </p:cNvPr>
          <p:cNvCxnSpPr/>
          <p:nvPr/>
        </p:nvCxnSpPr>
        <p:spPr>
          <a:xfrm>
            <a:off x="7727004" y="3856362"/>
            <a:ext cx="0" cy="21161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Ellipse 116">
            <a:extLst>
              <a:ext uri="{FF2B5EF4-FFF2-40B4-BE49-F238E27FC236}">
                <a16:creationId xmlns:a16="http://schemas.microsoft.com/office/drawing/2014/main" id="{2FEDF429-F8B1-4584-B5BC-5722C95C4432}"/>
              </a:ext>
            </a:extLst>
          </p:cNvPr>
          <p:cNvSpPr>
            <a:spLocks noChangeAspect="1"/>
          </p:cNvSpPr>
          <p:nvPr/>
        </p:nvSpPr>
        <p:spPr>
          <a:xfrm>
            <a:off x="7711082" y="384984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118" name="Gerader Verbinder 117">
            <a:extLst>
              <a:ext uri="{FF2B5EF4-FFF2-40B4-BE49-F238E27FC236}">
                <a16:creationId xmlns:a16="http://schemas.microsoft.com/office/drawing/2014/main" id="{F5E9D053-60D6-404D-B09A-81116B93E3C5}"/>
              </a:ext>
            </a:extLst>
          </p:cNvPr>
          <p:cNvCxnSpPr>
            <a:cxnSpLocks noChangeAspect="1"/>
          </p:cNvCxnSpPr>
          <p:nvPr/>
        </p:nvCxnSpPr>
        <p:spPr>
          <a:xfrm flipH="1">
            <a:off x="4796050" y="3866592"/>
            <a:ext cx="2918722" cy="172536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Ellipse 119">
            <a:extLst>
              <a:ext uri="{FF2B5EF4-FFF2-40B4-BE49-F238E27FC236}">
                <a16:creationId xmlns:a16="http://schemas.microsoft.com/office/drawing/2014/main" id="{ABEC078E-F05B-40CA-89CB-A97F011B4BC6}"/>
              </a:ext>
            </a:extLst>
          </p:cNvPr>
          <p:cNvSpPr>
            <a:spLocks noChangeAspect="1"/>
          </p:cNvSpPr>
          <p:nvPr/>
        </p:nvSpPr>
        <p:spPr>
          <a:xfrm>
            <a:off x="7131589" y="4201680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21" name="Ellipse 120">
            <a:extLst>
              <a:ext uri="{FF2B5EF4-FFF2-40B4-BE49-F238E27FC236}">
                <a16:creationId xmlns:a16="http://schemas.microsoft.com/office/drawing/2014/main" id="{898D39AA-91B1-478A-9430-D3B2950B6D9F}"/>
              </a:ext>
            </a:extLst>
          </p:cNvPr>
          <p:cNvSpPr>
            <a:spLocks noChangeAspect="1"/>
          </p:cNvSpPr>
          <p:nvPr/>
        </p:nvSpPr>
        <p:spPr>
          <a:xfrm>
            <a:off x="6031439" y="4851856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C21C79BD-24E5-4D10-9F3F-0620EB6A0558}"/>
              </a:ext>
            </a:extLst>
          </p:cNvPr>
          <p:cNvCxnSpPr>
            <a:stCxn id="120" idx="6"/>
            <a:endCxn id="81" idx="6"/>
          </p:cNvCxnSpPr>
          <p:nvPr/>
        </p:nvCxnSpPr>
        <p:spPr>
          <a:xfrm>
            <a:off x="7156789" y="4214280"/>
            <a:ext cx="503548" cy="119699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Gerader Verbinder 121">
            <a:extLst>
              <a:ext uri="{FF2B5EF4-FFF2-40B4-BE49-F238E27FC236}">
                <a16:creationId xmlns:a16="http://schemas.microsoft.com/office/drawing/2014/main" id="{7079A716-E5A4-4813-8D89-33A55BF93814}"/>
              </a:ext>
            </a:extLst>
          </p:cNvPr>
          <p:cNvCxnSpPr>
            <a:cxnSpLocks/>
            <a:stCxn id="120" idx="7"/>
            <a:endCxn id="64" idx="7"/>
          </p:cNvCxnSpPr>
          <p:nvPr/>
        </p:nvCxnSpPr>
        <p:spPr>
          <a:xfrm flipH="1">
            <a:off x="6399119" y="4205370"/>
            <a:ext cx="753980" cy="10960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Gerader Verbinder 122">
            <a:extLst>
              <a:ext uri="{FF2B5EF4-FFF2-40B4-BE49-F238E27FC236}">
                <a16:creationId xmlns:a16="http://schemas.microsoft.com/office/drawing/2014/main" id="{F666BF13-C50C-45DA-8B85-CB4B5F8ABE80}"/>
              </a:ext>
            </a:extLst>
          </p:cNvPr>
          <p:cNvCxnSpPr>
            <a:cxnSpLocks/>
            <a:stCxn id="120" idx="0"/>
            <a:endCxn id="121" idx="2"/>
          </p:cNvCxnSpPr>
          <p:nvPr/>
        </p:nvCxnSpPr>
        <p:spPr>
          <a:xfrm flipH="1">
            <a:off x="6031439" y="4201680"/>
            <a:ext cx="1112750" cy="66277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Gerader Verbinder 123">
            <a:extLst>
              <a:ext uri="{FF2B5EF4-FFF2-40B4-BE49-F238E27FC236}">
                <a16:creationId xmlns:a16="http://schemas.microsoft.com/office/drawing/2014/main" id="{5BCBD273-D796-4339-830A-FE14D55E5E94}"/>
              </a:ext>
            </a:extLst>
          </p:cNvPr>
          <p:cNvCxnSpPr>
            <a:cxnSpLocks/>
            <a:endCxn id="95" idx="5"/>
          </p:cNvCxnSpPr>
          <p:nvPr/>
        </p:nvCxnSpPr>
        <p:spPr>
          <a:xfrm>
            <a:off x="6081328" y="4864456"/>
            <a:ext cx="373631" cy="633821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Gerader Verbinder 124">
            <a:extLst>
              <a:ext uri="{FF2B5EF4-FFF2-40B4-BE49-F238E27FC236}">
                <a16:creationId xmlns:a16="http://schemas.microsoft.com/office/drawing/2014/main" id="{7D10A743-B723-4DCC-B7CE-3D34EA39322F}"/>
              </a:ext>
            </a:extLst>
          </p:cNvPr>
          <p:cNvCxnSpPr>
            <a:cxnSpLocks/>
            <a:stCxn id="121" idx="7"/>
            <a:endCxn id="97" idx="0"/>
          </p:cNvCxnSpPr>
          <p:nvPr/>
        </p:nvCxnSpPr>
        <p:spPr>
          <a:xfrm flipH="1">
            <a:off x="5554003" y="4855546"/>
            <a:ext cx="498946" cy="5797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918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 animBg="1"/>
      <p:bldP spid="120" grpId="0" animBg="1"/>
      <p:bldP spid="1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5248891-9300-44C7-B401-5CF2D41A213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2" y="373380"/>
            <a:ext cx="8943975" cy="611124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7853EA30-61F3-412A-B7F1-653FC30AAD44}"/>
              </a:ext>
            </a:extLst>
          </p:cNvPr>
          <p:cNvSpPr>
            <a:spLocks noChangeAspect="1"/>
          </p:cNvSpPr>
          <p:nvPr/>
        </p:nvSpPr>
        <p:spPr>
          <a:xfrm>
            <a:off x="4767250" y="5582323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1560804C-F341-4134-9622-CA4FCD3C6D24}"/>
              </a:ext>
            </a:extLst>
          </p:cNvPr>
          <p:cNvSpPr>
            <a:spLocks noChangeAspect="1"/>
          </p:cNvSpPr>
          <p:nvPr/>
        </p:nvSpPr>
        <p:spPr>
          <a:xfrm>
            <a:off x="10159988" y="5586306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/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Rechteck 18">
                <a:extLst>
                  <a:ext uri="{FF2B5EF4-FFF2-40B4-BE49-F238E27FC236}">
                    <a16:creationId xmlns:a16="http://schemas.microsoft.com/office/drawing/2014/main" id="{A84CF388-68AA-4F5D-B9A9-0102C9FCAA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10796" y="5589332"/>
                <a:ext cx="366254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/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2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0" name="Rechteck 19">
                <a:extLst>
                  <a:ext uri="{FF2B5EF4-FFF2-40B4-BE49-F238E27FC236}">
                    <a16:creationId xmlns:a16="http://schemas.microsoft.com/office/drawing/2014/main" id="{F05D9160-6E7E-4B2D-A06E-F139C20AFA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682" y="5588142"/>
                <a:ext cx="369845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Ellipse 20">
            <a:extLst>
              <a:ext uri="{FF2B5EF4-FFF2-40B4-BE49-F238E27FC236}">
                <a16:creationId xmlns:a16="http://schemas.microsoft.com/office/drawing/2014/main" id="{7FE4E155-FCEA-4878-B03A-3DB8D8A30692}"/>
              </a:ext>
            </a:extLst>
          </p:cNvPr>
          <p:cNvSpPr>
            <a:spLocks noChangeAspect="1"/>
          </p:cNvSpPr>
          <p:nvPr/>
        </p:nvSpPr>
        <p:spPr>
          <a:xfrm>
            <a:off x="6092824" y="6369966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C1079580-A200-48A9-A15B-443B6240D880}"/>
              </a:ext>
            </a:extLst>
          </p:cNvPr>
          <p:cNvCxnSpPr>
            <a:cxnSpLocks/>
            <a:stCxn id="75" idx="5"/>
          </p:cNvCxnSpPr>
          <p:nvPr/>
        </p:nvCxnSpPr>
        <p:spPr>
          <a:xfrm flipV="1">
            <a:off x="7145879" y="3505201"/>
            <a:ext cx="250206" cy="5706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75686B08-6908-42A7-BBDC-6DD515A72B74}"/>
              </a:ext>
            </a:extLst>
          </p:cNvPr>
          <p:cNvCxnSpPr>
            <a:cxnSpLocks/>
            <a:stCxn id="76" idx="2"/>
          </p:cNvCxnSpPr>
          <p:nvPr/>
        </p:nvCxnSpPr>
        <p:spPr>
          <a:xfrm flipV="1">
            <a:off x="7622011" y="2928621"/>
            <a:ext cx="775863" cy="1138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709F4E45-536B-46BF-AF13-DF159A31431E}"/>
              </a:ext>
            </a:extLst>
          </p:cNvPr>
          <p:cNvCxnSpPr>
            <a:cxnSpLocks/>
            <a:stCxn id="74" idx="4"/>
          </p:cNvCxnSpPr>
          <p:nvPr/>
        </p:nvCxnSpPr>
        <p:spPr>
          <a:xfrm flipV="1">
            <a:off x="6438821" y="422277"/>
            <a:ext cx="530304" cy="3657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r Verbinder 30">
            <a:extLst>
              <a:ext uri="{FF2B5EF4-FFF2-40B4-BE49-F238E27FC236}">
                <a16:creationId xmlns:a16="http://schemas.microsoft.com/office/drawing/2014/main" id="{85FA25CF-562B-4E9A-84A6-AE7E4D966E82}"/>
              </a:ext>
            </a:extLst>
          </p:cNvPr>
          <p:cNvCxnSpPr>
            <a:cxnSpLocks/>
            <a:stCxn id="71" idx="7"/>
          </p:cNvCxnSpPr>
          <p:nvPr/>
        </p:nvCxnSpPr>
        <p:spPr>
          <a:xfrm flipH="1" flipV="1">
            <a:off x="5975350" y="996951"/>
            <a:ext cx="79186" cy="3061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r Verbinder 34">
            <a:extLst>
              <a:ext uri="{FF2B5EF4-FFF2-40B4-BE49-F238E27FC236}">
                <a16:creationId xmlns:a16="http://schemas.microsoft.com/office/drawing/2014/main" id="{BAD22A6D-7EA7-4665-A9F9-8B67B2A87F3A}"/>
              </a:ext>
            </a:extLst>
          </p:cNvPr>
          <p:cNvCxnSpPr>
            <a:cxnSpLocks/>
            <a:stCxn id="67" idx="2"/>
          </p:cNvCxnSpPr>
          <p:nvPr/>
        </p:nvCxnSpPr>
        <p:spPr>
          <a:xfrm flipH="1" flipV="1">
            <a:off x="4968876" y="1562101"/>
            <a:ext cx="577300" cy="25048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r Verbinder 37">
            <a:extLst>
              <a:ext uri="{FF2B5EF4-FFF2-40B4-BE49-F238E27FC236}">
                <a16:creationId xmlns:a16="http://schemas.microsoft.com/office/drawing/2014/main" id="{D49BC360-53CB-4F78-AB82-4921091B35AC}"/>
              </a:ext>
            </a:extLst>
          </p:cNvPr>
          <p:cNvCxnSpPr>
            <a:cxnSpLocks/>
            <a:stCxn id="69" idx="7"/>
          </p:cNvCxnSpPr>
          <p:nvPr/>
        </p:nvCxnSpPr>
        <p:spPr>
          <a:xfrm flipH="1" flipV="1">
            <a:off x="5321301" y="2190751"/>
            <a:ext cx="361236" cy="18673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r Verbinder 39">
            <a:extLst>
              <a:ext uri="{FF2B5EF4-FFF2-40B4-BE49-F238E27FC236}">
                <a16:creationId xmlns:a16="http://schemas.microsoft.com/office/drawing/2014/main" id="{EC88146D-0860-42DC-B589-2D991B2D067D}"/>
              </a:ext>
            </a:extLst>
          </p:cNvPr>
          <p:cNvCxnSpPr>
            <a:cxnSpLocks/>
            <a:stCxn id="70" idx="2"/>
          </p:cNvCxnSpPr>
          <p:nvPr/>
        </p:nvCxnSpPr>
        <p:spPr>
          <a:xfrm flipH="1" flipV="1">
            <a:off x="5524500" y="2079627"/>
            <a:ext cx="256638" cy="19873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r Verbinder 44">
            <a:extLst>
              <a:ext uri="{FF2B5EF4-FFF2-40B4-BE49-F238E27FC236}">
                <a16:creationId xmlns:a16="http://schemas.microsoft.com/office/drawing/2014/main" id="{4CD9D702-9B7C-4287-9F93-DF328BA2C44A}"/>
              </a:ext>
            </a:extLst>
          </p:cNvPr>
          <p:cNvCxnSpPr>
            <a:cxnSpLocks/>
            <a:stCxn id="73" idx="3"/>
          </p:cNvCxnSpPr>
          <p:nvPr/>
        </p:nvCxnSpPr>
        <p:spPr>
          <a:xfrm flipV="1">
            <a:off x="6259617" y="2419353"/>
            <a:ext cx="128483" cy="16565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r Verbinder 46">
            <a:extLst>
              <a:ext uri="{FF2B5EF4-FFF2-40B4-BE49-F238E27FC236}">
                <a16:creationId xmlns:a16="http://schemas.microsoft.com/office/drawing/2014/main" id="{2BDF9850-05A1-4437-AD81-7DD02CDC4782}"/>
              </a:ext>
            </a:extLst>
          </p:cNvPr>
          <p:cNvCxnSpPr>
            <a:cxnSpLocks/>
            <a:stCxn id="65" idx="4"/>
          </p:cNvCxnSpPr>
          <p:nvPr/>
        </p:nvCxnSpPr>
        <p:spPr>
          <a:xfrm flipH="1" flipV="1">
            <a:off x="4821250" y="2476503"/>
            <a:ext cx="519278" cy="1603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r Verbinder 48">
            <a:extLst>
              <a:ext uri="{FF2B5EF4-FFF2-40B4-BE49-F238E27FC236}">
                <a16:creationId xmlns:a16="http://schemas.microsoft.com/office/drawing/2014/main" id="{543C95C8-CF0A-4CBD-9EC3-D6D6A2497BAD}"/>
              </a:ext>
            </a:extLst>
          </p:cNvPr>
          <p:cNvCxnSpPr>
            <a:cxnSpLocks/>
            <a:stCxn id="66" idx="1"/>
          </p:cNvCxnSpPr>
          <p:nvPr/>
        </p:nvCxnSpPr>
        <p:spPr>
          <a:xfrm flipH="1" flipV="1">
            <a:off x="5183983" y="3102771"/>
            <a:ext cx="259534" cy="9552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r Verbinder 51">
            <a:extLst>
              <a:ext uri="{FF2B5EF4-FFF2-40B4-BE49-F238E27FC236}">
                <a16:creationId xmlns:a16="http://schemas.microsoft.com/office/drawing/2014/main" id="{70858D93-BD40-4859-81DB-24D8A09BA8D4}"/>
              </a:ext>
            </a:extLst>
          </p:cNvPr>
          <p:cNvCxnSpPr>
            <a:cxnSpLocks/>
            <a:stCxn id="68" idx="4"/>
          </p:cNvCxnSpPr>
          <p:nvPr/>
        </p:nvCxnSpPr>
        <p:spPr>
          <a:xfrm flipH="1" flipV="1">
            <a:off x="5541170" y="3733803"/>
            <a:ext cx="76204" cy="345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r Verbinder 53">
            <a:extLst>
              <a:ext uri="{FF2B5EF4-FFF2-40B4-BE49-F238E27FC236}">
                <a16:creationId xmlns:a16="http://schemas.microsoft.com/office/drawing/2014/main" id="{A9CFED28-D242-49AF-8823-EF2ECCC99551}"/>
              </a:ext>
            </a:extLst>
          </p:cNvPr>
          <p:cNvCxnSpPr>
            <a:cxnSpLocks/>
            <a:stCxn id="71" idx="0"/>
          </p:cNvCxnSpPr>
          <p:nvPr/>
        </p:nvCxnSpPr>
        <p:spPr>
          <a:xfrm flipH="1" flipV="1">
            <a:off x="6038852" y="3448053"/>
            <a:ext cx="6774" cy="606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r Verbinder 55">
            <a:extLst>
              <a:ext uri="{FF2B5EF4-FFF2-40B4-BE49-F238E27FC236}">
                <a16:creationId xmlns:a16="http://schemas.microsoft.com/office/drawing/2014/main" id="{82617088-5F8E-4CBF-9225-249B19AF8FD5}"/>
              </a:ext>
            </a:extLst>
          </p:cNvPr>
          <p:cNvCxnSpPr>
            <a:cxnSpLocks/>
            <a:stCxn id="72" idx="2"/>
          </p:cNvCxnSpPr>
          <p:nvPr/>
        </p:nvCxnSpPr>
        <p:spPr>
          <a:xfrm flipV="1">
            <a:off x="6199596" y="3331371"/>
            <a:ext cx="44043" cy="7355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Ellipse 64">
            <a:extLst>
              <a:ext uri="{FF2B5EF4-FFF2-40B4-BE49-F238E27FC236}">
                <a16:creationId xmlns:a16="http://schemas.microsoft.com/office/drawing/2014/main" id="{31799FE6-CCF8-495B-89F6-3120DD5C8EB5}"/>
              </a:ext>
            </a:extLst>
          </p:cNvPr>
          <p:cNvSpPr>
            <a:spLocks noChangeAspect="1"/>
          </p:cNvSpPr>
          <p:nvPr/>
        </p:nvSpPr>
        <p:spPr>
          <a:xfrm>
            <a:off x="5327928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6" name="Ellipse 65">
            <a:extLst>
              <a:ext uri="{FF2B5EF4-FFF2-40B4-BE49-F238E27FC236}">
                <a16:creationId xmlns:a16="http://schemas.microsoft.com/office/drawing/2014/main" id="{B9B9B1B2-4F6E-47CB-A4A7-B97C40C9EC91}"/>
              </a:ext>
            </a:extLst>
          </p:cNvPr>
          <p:cNvSpPr>
            <a:spLocks noChangeAspect="1"/>
          </p:cNvSpPr>
          <p:nvPr/>
        </p:nvSpPr>
        <p:spPr>
          <a:xfrm>
            <a:off x="54398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7" name="Ellipse 66">
            <a:extLst>
              <a:ext uri="{FF2B5EF4-FFF2-40B4-BE49-F238E27FC236}">
                <a16:creationId xmlns:a16="http://schemas.microsoft.com/office/drawing/2014/main" id="{04DA17A8-3E0D-4B0F-A4E7-9F9624DA0FF5}"/>
              </a:ext>
            </a:extLst>
          </p:cNvPr>
          <p:cNvSpPr>
            <a:spLocks noChangeAspect="1"/>
          </p:cNvSpPr>
          <p:nvPr/>
        </p:nvSpPr>
        <p:spPr>
          <a:xfrm>
            <a:off x="554617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8" name="Ellipse 67">
            <a:extLst>
              <a:ext uri="{FF2B5EF4-FFF2-40B4-BE49-F238E27FC236}">
                <a16:creationId xmlns:a16="http://schemas.microsoft.com/office/drawing/2014/main" id="{152B4A94-AD57-4412-95E3-604FE961409E}"/>
              </a:ext>
            </a:extLst>
          </p:cNvPr>
          <p:cNvSpPr>
            <a:spLocks noChangeAspect="1"/>
          </p:cNvSpPr>
          <p:nvPr/>
        </p:nvSpPr>
        <p:spPr>
          <a:xfrm>
            <a:off x="5604774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9" name="Ellipse 68">
            <a:extLst>
              <a:ext uri="{FF2B5EF4-FFF2-40B4-BE49-F238E27FC236}">
                <a16:creationId xmlns:a16="http://schemas.microsoft.com/office/drawing/2014/main" id="{B15F8597-E289-490E-8B6D-271AFAE8326E}"/>
              </a:ext>
            </a:extLst>
          </p:cNvPr>
          <p:cNvSpPr>
            <a:spLocks noChangeAspect="1"/>
          </p:cNvSpPr>
          <p:nvPr/>
        </p:nvSpPr>
        <p:spPr>
          <a:xfrm>
            <a:off x="56610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0" name="Ellipse 69">
            <a:extLst>
              <a:ext uri="{FF2B5EF4-FFF2-40B4-BE49-F238E27FC236}">
                <a16:creationId xmlns:a16="http://schemas.microsoft.com/office/drawing/2014/main" id="{11EAE2BC-1ADF-41A3-A7DA-2AEA1C7DBB95}"/>
              </a:ext>
            </a:extLst>
          </p:cNvPr>
          <p:cNvSpPr>
            <a:spLocks noChangeAspect="1"/>
          </p:cNvSpPr>
          <p:nvPr/>
        </p:nvSpPr>
        <p:spPr>
          <a:xfrm>
            <a:off x="5781138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1" name="Ellipse 70">
            <a:extLst>
              <a:ext uri="{FF2B5EF4-FFF2-40B4-BE49-F238E27FC236}">
                <a16:creationId xmlns:a16="http://schemas.microsoft.com/office/drawing/2014/main" id="{90BC4EA1-56BA-4184-BD35-E13EF6BFC86D}"/>
              </a:ext>
            </a:extLst>
          </p:cNvPr>
          <p:cNvSpPr>
            <a:spLocks noChangeAspect="1"/>
          </p:cNvSpPr>
          <p:nvPr/>
        </p:nvSpPr>
        <p:spPr>
          <a:xfrm>
            <a:off x="603302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2" name="Ellipse 71">
            <a:extLst>
              <a:ext uri="{FF2B5EF4-FFF2-40B4-BE49-F238E27FC236}">
                <a16:creationId xmlns:a16="http://schemas.microsoft.com/office/drawing/2014/main" id="{2580D7EA-8AB8-4236-A289-3B957EC90602}"/>
              </a:ext>
            </a:extLst>
          </p:cNvPr>
          <p:cNvSpPr>
            <a:spLocks noChangeAspect="1"/>
          </p:cNvSpPr>
          <p:nvPr/>
        </p:nvSpPr>
        <p:spPr>
          <a:xfrm>
            <a:off x="6199596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3" name="Ellipse 72">
            <a:extLst>
              <a:ext uri="{FF2B5EF4-FFF2-40B4-BE49-F238E27FC236}">
                <a16:creationId xmlns:a16="http://schemas.microsoft.com/office/drawing/2014/main" id="{3EE96700-0F23-4F1D-98EA-E432D2311261}"/>
              </a:ext>
            </a:extLst>
          </p:cNvPr>
          <p:cNvSpPr>
            <a:spLocks noChangeAspect="1"/>
          </p:cNvSpPr>
          <p:nvPr/>
        </p:nvSpPr>
        <p:spPr>
          <a:xfrm>
            <a:off x="6255927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4" name="Ellipse 73">
            <a:extLst>
              <a:ext uri="{FF2B5EF4-FFF2-40B4-BE49-F238E27FC236}">
                <a16:creationId xmlns:a16="http://schemas.microsoft.com/office/drawing/2014/main" id="{CF3D1CC8-6FDA-4411-B5D2-5E57C8539BD7}"/>
              </a:ext>
            </a:extLst>
          </p:cNvPr>
          <p:cNvSpPr>
            <a:spLocks noChangeAspect="1"/>
          </p:cNvSpPr>
          <p:nvPr/>
        </p:nvSpPr>
        <p:spPr>
          <a:xfrm>
            <a:off x="6426221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5" name="Ellipse 74">
            <a:extLst>
              <a:ext uri="{FF2B5EF4-FFF2-40B4-BE49-F238E27FC236}">
                <a16:creationId xmlns:a16="http://schemas.microsoft.com/office/drawing/2014/main" id="{166209A5-C206-4C28-BF28-DD7EFE409C42}"/>
              </a:ext>
            </a:extLst>
          </p:cNvPr>
          <p:cNvSpPr>
            <a:spLocks noChangeAspect="1"/>
          </p:cNvSpPr>
          <p:nvPr/>
        </p:nvSpPr>
        <p:spPr>
          <a:xfrm>
            <a:off x="7124369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6" name="Ellipse 75">
            <a:extLst>
              <a:ext uri="{FF2B5EF4-FFF2-40B4-BE49-F238E27FC236}">
                <a16:creationId xmlns:a16="http://schemas.microsoft.com/office/drawing/2014/main" id="{B19D1B46-0A3F-48A5-B50A-7C43C8A109F9}"/>
              </a:ext>
            </a:extLst>
          </p:cNvPr>
          <p:cNvSpPr>
            <a:spLocks noChangeAspect="1"/>
          </p:cNvSpPr>
          <p:nvPr/>
        </p:nvSpPr>
        <p:spPr>
          <a:xfrm>
            <a:off x="7622011" y="4054365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37" name="Gerader Verbinder 36">
            <a:extLst>
              <a:ext uri="{FF2B5EF4-FFF2-40B4-BE49-F238E27FC236}">
                <a16:creationId xmlns:a16="http://schemas.microsoft.com/office/drawing/2014/main" id="{6E70B7F8-B8DE-4322-9DF5-03A09403B884}"/>
              </a:ext>
            </a:extLst>
          </p:cNvPr>
          <p:cNvCxnSpPr/>
          <p:nvPr/>
        </p:nvCxnSpPr>
        <p:spPr>
          <a:xfrm>
            <a:off x="6391124" y="4072699"/>
            <a:ext cx="0" cy="2084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Ellipse 58">
            <a:extLst>
              <a:ext uri="{FF2B5EF4-FFF2-40B4-BE49-F238E27FC236}">
                <a16:creationId xmlns:a16="http://schemas.microsoft.com/office/drawing/2014/main" id="{6819B0E7-A06A-4B60-8FE3-AA3D6BCB9F2F}"/>
              </a:ext>
            </a:extLst>
          </p:cNvPr>
          <p:cNvSpPr>
            <a:spLocks noChangeAspect="1"/>
          </p:cNvSpPr>
          <p:nvPr/>
        </p:nvSpPr>
        <p:spPr>
          <a:xfrm>
            <a:off x="6376724" y="6158165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8" name="Ellipse 77">
            <a:extLst>
              <a:ext uri="{FF2B5EF4-FFF2-40B4-BE49-F238E27FC236}">
                <a16:creationId xmlns:a16="http://schemas.microsoft.com/office/drawing/2014/main" id="{C7C055A1-80E7-4D27-BA3E-97941E924235}"/>
              </a:ext>
            </a:extLst>
          </p:cNvPr>
          <p:cNvSpPr>
            <a:spLocks noChangeAspect="1"/>
          </p:cNvSpPr>
          <p:nvPr/>
        </p:nvSpPr>
        <p:spPr>
          <a:xfrm>
            <a:off x="7632812" y="59690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9" name="Gerader Verbinder 78">
            <a:extLst>
              <a:ext uri="{FF2B5EF4-FFF2-40B4-BE49-F238E27FC236}">
                <a16:creationId xmlns:a16="http://schemas.microsoft.com/office/drawing/2014/main" id="{815383B1-5E24-442B-A096-AF2A3F05AE0D}"/>
              </a:ext>
            </a:extLst>
          </p:cNvPr>
          <p:cNvCxnSpPr/>
          <p:nvPr/>
        </p:nvCxnSpPr>
        <p:spPr>
          <a:xfrm>
            <a:off x="5557513" y="4066964"/>
            <a:ext cx="0" cy="180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Ellipse 79">
            <a:extLst>
              <a:ext uri="{FF2B5EF4-FFF2-40B4-BE49-F238E27FC236}">
                <a16:creationId xmlns:a16="http://schemas.microsoft.com/office/drawing/2014/main" id="{382EE9C8-2BB1-49BE-A22C-AEBE65C3E65D}"/>
              </a:ext>
            </a:extLst>
          </p:cNvPr>
          <p:cNvSpPr>
            <a:spLocks noChangeAspect="1"/>
          </p:cNvSpPr>
          <p:nvPr/>
        </p:nvSpPr>
        <p:spPr>
          <a:xfrm>
            <a:off x="5543113" y="585976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2" name="Gerader Verbinder 81">
            <a:extLst>
              <a:ext uri="{FF2B5EF4-FFF2-40B4-BE49-F238E27FC236}">
                <a16:creationId xmlns:a16="http://schemas.microsoft.com/office/drawing/2014/main" id="{01FF9166-A1A9-44DD-BEEC-2D25DF157167}"/>
              </a:ext>
            </a:extLst>
          </p:cNvPr>
          <p:cNvCxnSpPr/>
          <p:nvPr/>
        </p:nvCxnSpPr>
        <p:spPr>
          <a:xfrm>
            <a:off x="6440618" y="4067763"/>
            <a:ext cx="0" cy="172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Ellipse 82">
            <a:extLst>
              <a:ext uri="{FF2B5EF4-FFF2-40B4-BE49-F238E27FC236}">
                <a16:creationId xmlns:a16="http://schemas.microsoft.com/office/drawing/2014/main" id="{8A42F70A-2401-478A-89E7-7EB0DDC8251A}"/>
              </a:ext>
            </a:extLst>
          </p:cNvPr>
          <p:cNvSpPr>
            <a:spLocks noChangeAspect="1"/>
          </p:cNvSpPr>
          <p:nvPr/>
        </p:nvSpPr>
        <p:spPr>
          <a:xfrm>
            <a:off x="6430106" y="580434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4" name="Gerader Verbinder 83">
            <a:extLst>
              <a:ext uri="{FF2B5EF4-FFF2-40B4-BE49-F238E27FC236}">
                <a16:creationId xmlns:a16="http://schemas.microsoft.com/office/drawing/2014/main" id="{1D64B4B1-9C94-4DA0-A1A4-19DC00BC1518}"/>
              </a:ext>
            </a:extLst>
          </p:cNvPr>
          <p:cNvCxnSpPr/>
          <p:nvPr/>
        </p:nvCxnSpPr>
        <p:spPr>
          <a:xfrm>
            <a:off x="5675316" y="4076490"/>
            <a:ext cx="0" cy="183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Ellipse 84">
            <a:extLst>
              <a:ext uri="{FF2B5EF4-FFF2-40B4-BE49-F238E27FC236}">
                <a16:creationId xmlns:a16="http://schemas.microsoft.com/office/drawing/2014/main" id="{E46DA7E5-CC5B-415F-8E38-5805E1036E08}"/>
              </a:ext>
            </a:extLst>
          </p:cNvPr>
          <p:cNvSpPr>
            <a:spLocks noChangeAspect="1"/>
          </p:cNvSpPr>
          <p:nvPr/>
        </p:nvSpPr>
        <p:spPr>
          <a:xfrm>
            <a:off x="5661027" y="59052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6" name="Gerader Verbinder 85">
            <a:extLst>
              <a:ext uri="{FF2B5EF4-FFF2-40B4-BE49-F238E27FC236}">
                <a16:creationId xmlns:a16="http://schemas.microsoft.com/office/drawing/2014/main" id="{73E75D38-6659-4D4F-8335-44815288C116}"/>
              </a:ext>
            </a:extLst>
          </p:cNvPr>
          <p:cNvCxnSpPr/>
          <p:nvPr/>
        </p:nvCxnSpPr>
        <p:spPr>
          <a:xfrm>
            <a:off x="6042239" y="4067987"/>
            <a:ext cx="0" cy="19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Ellipse 86">
            <a:extLst>
              <a:ext uri="{FF2B5EF4-FFF2-40B4-BE49-F238E27FC236}">
                <a16:creationId xmlns:a16="http://schemas.microsoft.com/office/drawing/2014/main" id="{1A6D61C8-36F7-40CB-BE88-F3692527E4BC}"/>
              </a:ext>
            </a:extLst>
          </p:cNvPr>
          <p:cNvSpPr>
            <a:spLocks noChangeAspect="1"/>
          </p:cNvSpPr>
          <p:nvPr/>
        </p:nvSpPr>
        <p:spPr>
          <a:xfrm>
            <a:off x="6027839" y="603015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0" name="Gerader Verbinder 89">
            <a:extLst>
              <a:ext uri="{FF2B5EF4-FFF2-40B4-BE49-F238E27FC236}">
                <a16:creationId xmlns:a16="http://schemas.microsoft.com/office/drawing/2014/main" id="{C7EA3472-42F3-47A3-B2BD-EA282586AE2D}"/>
              </a:ext>
            </a:extLst>
          </p:cNvPr>
          <p:cNvCxnSpPr>
            <a:cxnSpLocks/>
            <a:endCxn id="92" idx="7"/>
          </p:cNvCxnSpPr>
          <p:nvPr/>
        </p:nvCxnSpPr>
        <p:spPr>
          <a:xfrm flipH="1">
            <a:off x="5341386" y="4063959"/>
            <a:ext cx="406" cy="18751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Gerader Verbinder 90">
            <a:extLst>
              <a:ext uri="{FF2B5EF4-FFF2-40B4-BE49-F238E27FC236}">
                <a16:creationId xmlns:a16="http://schemas.microsoft.com/office/drawing/2014/main" id="{98ADE537-8BCD-412B-A2A1-FD9BD6E46150}"/>
              </a:ext>
            </a:extLst>
          </p:cNvPr>
          <p:cNvCxnSpPr/>
          <p:nvPr/>
        </p:nvCxnSpPr>
        <p:spPr>
          <a:xfrm>
            <a:off x="5617374" y="4054365"/>
            <a:ext cx="0" cy="205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Ellipse 91">
            <a:extLst>
              <a:ext uri="{FF2B5EF4-FFF2-40B4-BE49-F238E27FC236}">
                <a16:creationId xmlns:a16="http://schemas.microsoft.com/office/drawing/2014/main" id="{80768917-4AD2-40AC-84C4-C87F9D97BCA6}"/>
              </a:ext>
            </a:extLst>
          </p:cNvPr>
          <p:cNvSpPr>
            <a:spLocks noChangeAspect="1"/>
          </p:cNvSpPr>
          <p:nvPr/>
        </p:nvSpPr>
        <p:spPr>
          <a:xfrm>
            <a:off x="5316804" y="5934890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3" name="Ellipse 92">
            <a:extLst>
              <a:ext uri="{FF2B5EF4-FFF2-40B4-BE49-F238E27FC236}">
                <a16:creationId xmlns:a16="http://schemas.microsoft.com/office/drawing/2014/main" id="{46EE1E6A-0ACF-4CC0-A1D9-5DA9258B6E34}"/>
              </a:ext>
            </a:extLst>
          </p:cNvPr>
          <p:cNvSpPr>
            <a:spLocks noChangeAspect="1"/>
          </p:cNvSpPr>
          <p:nvPr/>
        </p:nvSpPr>
        <p:spPr>
          <a:xfrm>
            <a:off x="5601174" y="6075821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4" name="Gerader Verbinder 93">
            <a:extLst>
              <a:ext uri="{FF2B5EF4-FFF2-40B4-BE49-F238E27FC236}">
                <a16:creationId xmlns:a16="http://schemas.microsoft.com/office/drawing/2014/main" id="{9324B93F-3263-4295-AAC3-F2BA3EC600D9}"/>
              </a:ext>
            </a:extLst>
          </p:cNvPr>
          <p:cNvCxnSpPr>
            <a:cxnSpLocks/>
            <a:stCxn id="92" idx="6"/>
            <a:endCxn id="93" idx="5"/>
          </p:cNvCxnSpPr>
          <p:nvPr/>
        </p:nvCxnSpPr>
        <p:spPr>
          <a:xfrm>
            <a:off x="5345604" y="5949290"/>
            <a:ext cx="280152" cy="1511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Gerader Verbinder 97">
            <a:extLst>
              <a:ext uri="{FF2B5EF4-FFF2-40B4-BE49-F238E27FC236}">
                <a16:creationId xmlns:a16="http://schemas.microsoft.com/office/drawing/2014/main" id="{7D7830BD-F93E-4798-9D96-9E0D3FE5D731}"/>
              </a:ext>
            </a:extLst>
          </p:cNvPr>
          <p:cNvCxnSpPr>
            <a:cxnSpLocks/>
            <a:stCxn id="93" idx="3"/>
            <a:endCxn id="87" idx="6"/>
          </p:cNvCxnSpPr>
          <p:nvPr/>
        </p:nvCxnSpPr>
        <p:spPr>
          <a:xfrm flipV="1">
            <a:off x="5605392" y="6044554"/>
            <a:ext cx="451247" cy="558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Gerader Verbinder 100">
            <a:extLst>
              <a:ext uri="{FF2B5EF4-FFF2-40B4-BE49-F238E27FC236}">
                <a16:creationId xmlns:a16="http://schemas.microsoft.com/office/drawing/2014/main" id="{9976D7E4-7095-4201-A6EE-99B1A3521261}"/>
              </a:ext>
            </a:extLst>
          </p:cNvPr>
          <p:cNvCxnSpPr>
            <a:cxnSpLocks/>
            <a:stCxn id="87" idx="5"/>
            <a:endCxn id="59" idx="6"/>
          </p:cNvCxnSpPr>
          <p:nvPr/>
        </p:nvCxnSpPr>
        <p:spPr>
          <a:xfrm>
            <a:off x="6052421" y="6054736"/>
            <a:ext cx="353103" cy="1178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Gerader Verbinder 103">
            <a:extLst>
              <a:ext uri="{FF2B5EF4-FFF2-40B4-BE49-F238E27FC236}">
                <a16:creationId xmlns:a16="http://schemas.microsoft.com/office/drawing/2014/main" id="{8919414E-2C78-44E0-884B-E0ABFF054AC8}"/>
              </a:ext>
            </a:extLst>
          </p:cNvPr>
          <p:cNvCxnSpPr>
            <a:cxnSpLocks/>
            <a:endCxn id="78" idx="6"/>
          </p:cNvCxnSpPr>
          <p:nvPr/>
        </p:nvCxnSpPr>
        <p:spPr>
          <a:xfrm flipV="1">
            <a:off x="6401306" y="5983490"/>
            <a:ext cx="1260306" cy="1893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Gerader Verbinder 105">
            <a:extLst>
              <a:ext uri="{FF2B5EF4-FFF2-40B4-BE49-F238E27FC236}">
                <a16:creationId xmlns:a16="http://schemas.microsoft.com/office/drawing/2014/main" id="{1F40D4F2-B371-4C3C-9C32-18C9D1F579E7}"/>
              </a:ext>
            </a:extLst>
          </p:cNvPr>
          <p:cNvCxnSpPr>
            <a:cxnSpLocks/>
            <a:stCxn id="83" idx="2"/>
          </p:cNvCxnSpPr>
          <p:nvPr/>
        </p:nvCxnSpPr>
        <p:spPr>
          <a:xfrm>
            <a:off x="6430106" y="5818744"/>
            <a:ext cx="1231414" cy="167143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Gerader Verbinder 107">
            <a:extLst>
              <a:ext uri="{FF2B5EF4-FFF2-40B4-BE49-F238E27FC236}">
                <a16:creationId xmlns:a16="http://schemas.microsoft.com/office/drawing/2014/main" id="{C6880AFC-9F8D-49D0-9537-7E09E2EA23E8}"/>
              </a:ext>
            </a:extLst>
          </p:cNvPr>
          <p:cNvCxnSpPr>
            <a:cxnSpLocks/>
            <a:stCxn id="80" idx="6"/>
            <a:endCxn id="83" idx="3"/>
          </p:cNvCxnSpPr>
          <p:nvPr/>
        </p:nvCxnSpPr>
        <p:spPr>
          <a:xfrm flipV="1">
            <a:off x="5571913" y="5828926"/>
            <a:ext cx="862411" cy="45238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Gerader Verbinder 110">
            <a:extLst>
              <a:ext uri="{FF2B5EF4-FFF2-40B4-BE49-F238E27FC236}">
                <a16:creationId xmlns:a16="http://schemas.microsoft.com/office/drawing/2014/main" id="{BB0FCF45-F40C-49E4-A161-62550435A9B1}"/>
              </a:ext>
            </a:extLst>
          </p:cNvPr>
          <p:cNvCxnSpPr>
            <a:cxnSpLocks/>
            <a:endCxn id="85" idx="6"/>
          </p:cNvCxnSpPr>
          <p:nvPr/>
        </p:nvCxnSpPr>
        <p:spPr>
          <a:xfrm>
            <a:off x="5554861" y="5873163"/>
            <a:ext cx="134966" cy="46527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Gerader Verbinder 112">
            <a:extLst>
              <a:ext uri="{FF2B5EF4-FFF2-40B4-BE49-F238E27FC236}">
                <a16:creationId xmlns:a16="http://schemas.microsoft.com/office/drawing/2014/main" id="{F46DA975-5DA3-4165-B25C-C3810BA15400}"/>
              </a:ext>
            </a:extLst>
          </p:cNvPr>
          <p:cNvCxnSpPr>
            <a:cxnSpLocks/>
          </p:cNvCxnSpPr>
          <p:nvPr/>
        </p:nvCxnSpPr>
        <p:spPr>
          <a:xfrm flipV="1">
            <a:off x="5341386" y="5921390"/>
            <a:ext cx="334041" cy="25382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D446E8BB-7129-4C0C-A621-923BE86AEB6A}"/>
              </a:ext>
            </a:extLst>
          </p:cNvPr>
          <p:cNvCxnSpPr/>
          <p:nvPr/>
        </p:nvCxnSpPr>
        <p:spPr>
          <a:xfrm flipH="1">
            <a:off x="4140200" y="5311564"/>
            <a:ext cx="617855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Ellipse 63">
            <a:extLst>
              <a:ext uri="{FF2B5EF4-FFF2-40B4-BE49-F238E27FC236}">
                <a16:creationId xmlns:a16="http://schemas.microsoft.com/office/drawing/2014/main" id="{10C8BF23-997C-4270-80B7-EAFF551B9439}"/>
              </a:ext>
            </a:extLst>
          </p:cNvPr>
          <p:cNvSpPr>
            <a:spLocks noChangeAspect="1"/>
          </p:cNvSpPr>
          <p:nvPr/>
        </p:nvSpPr>
        <p:spPr>
          <a:xfrm>
            <a:off x="6374537" y="529716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81" name="Ellipse 80">
            <a:extLst>
              <a:ext uri="{FF2B5EF4-FFF2-40B4-BE49-F238E27FC236}">
                <a16:creationId xmlns:a16="http://schemas.microsoft.com/office/drawing/2014/main" id="{F26F6433-FC6A-492F-9127-D7695E28BECF}"/>
              </a:ext>
            </a:extLst>
          </p:cNvPr>
          <p:cNvSpPr>
            <a:spLocks noChangeAspect="1"/>
          </p:cNvSpPr>
          <p:nvPr/>
        </p:nvSpPr>
        <p:spPr>
          <a:xfrm>
            <a:off x="7631537" y="5396875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5" name="Ellipse 94">
            <a:extLst>
              <a:ext uri="{FF2B5EF4-FFF2-40B4-BE49-F238E27FC236}">
                <a16:creationId xmlns:a16="http://schemas.microsoft.com/office/drawing/2014/main" id="{9D831921-795A-4E53-A8FF-753D5B972396}"/>
              </a:ext>
            </a:extLst>
          </p:cNvPr>
          <p:cNvSpPr>
            <a:spLocks noChangeAspect="1"/>
          </p:cNvSpPr>
          <p:nvPr/>
        </p:nvSpPr>
        <p:spPr>
          <a:xfrm>
            <a:off x="6430377" y="5473695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7" name="Ellipse 96">
            <a:extLst>
              <a:ext uri="{FF2B5EF4-FFF2-40B4-BE49-F238E27FC236}">
                <a16:creationId xmlns:a16="http://schemas.microsoft.com/office/drawing/2014/main" id="{C2F38FD4-9AFB-4055-90FC-5378D838DB7B}"/>
              </a:ext>
            </a:extLst>
          </p:cNvPr>
          <p:cNvSpPr>
            <a:spLocks noChangeAspect="1"/>
          </p:cNvSpPr>
          <p:nvPr/>
        </p:nvSpPr>
        <p:spPr>
          <a:xfrm>
            <a:off x="5539603" y="5435263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9" name="Ellipse 98">
            <a:extLst>
              <a:ext uri="{FF2B5EF4-FFF2-40B4-BE49-F238E27FC236}">
                <a16:creationId xmlns:a16="http://schemas.microsoft.com/office/drawing/2014/main" id="{87C8927A-607A-4725-A2CD-93F814BA5495}"/>
              </a:ext>
            </a:extLst>
          </p:cNvPr>
          <p:cNvSpPr>
            <a:spLocks noChangeAspect="1"/>
          </p:cNvSpPr>
          <p:nvPr/>
        </p:nvSpPr>
        <p:spPr>
          <a:xfrm>
            <a:off x="5662663" y="5413107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0" name="Ellipse 99">
            <a:extLst>
              <a:ext uri="{FF2B5EF4-FFF2-40B4-BE49-F238E27FC236}">
                <a16:creationId xmlns:a16="http://schemas.microsoft.com/office/drawing/2014/main" id="{77F5DBFA-BA76-488C-AA5E-C650B1BD13C8}"/>
              </a:ext>
            </a:extLst>
          </p:cNvPr>
          <p:cNvSpPr>
            <a:spLocks noChangeAspect="1"/>
          </p:cNvSpPr>
          <p:nvPr/>
        </p:nvSpPr>
        <p:spPr>
          <a:xfrm>
            <a:off x="6024201" y="5356482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33" name="Gerader Verbinder 32">
            <a:extLst>
              <a:ext uri="{FF2B5EF4-FFF2-40B4-BE49-F238E27FC236}">
                <a16:creationId xmlns:a16="http://schemas.microsoft.com/office/drawing/2014/main" id="{06F75588-7E01-4D51-B3DB-56D05B309142}"/>
              </a:ext>
            </a:extLst>
          </p:cNvPr>
          <p:cNvCxnSpPr>
            <a:cxnSpLocks/>
            <a:stCxn id="100" idx="7"/>
            <a:endCxn id="64" idx="0"/>
          </p:cNvCxnSpPr>
          <p:nvPr/>
        </p:nvCxnSpPr>
        <p:spPr>
          <a:xfrm flipV="1">
            <a:off x="6048783" y="5297164"/>
            <a:ext cx="340154" cy="6353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Gerader Verbinder 101">
            <a:extLst>
              <a:ext uri="{FF2B5EF4-FFF2-40B4-BE49-F238E27FC236}">
                <a16:creationId xmlns:a16="http://schemas.microsoft.com/office/drawing/2014/main" id="{DBA4B210-AF9F-4D9D-9E2E-CF80B2939BC9}"/>
              </a:ext>
            </a:extLst>
          </p:cNvPr>
          <p:cNvCxnSpPr>
            <a:cxnSpLocks/>
            <a:endCxn id="81" idx="6"/>
          </p:cNvCxnSpPr>
          <p:nvPr/>
        </p:nvCxnSpPr>
        <p:spPr>
          <a:xfrm>
            <a:off x="6396081" y="5304030"/>
            <a:ext cx="1264256" cy="1072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Gerader Verbinder 102">
            <a:extLst>
              <a:ext uri="{FF2B5EF4-FFF2-40B4-BE49-F238E27FC236}">
                <a16:creationId xmlns:a16="http://schemas.microsoft.com/office/drawing/2014/main" id="{77036174-E11A-4ECA-80E3-D9B35B746940}"/>
              </a:ext>
            </a:extLst>
          </p:cNvPr>
          <p:cNvCxnSpPr>
            <a:cxnSpLocks/>
            <a:stCxn id="95" idx="7"/>
            <a:endCxn id="81" idx="6"/>
          </p:cNvCxnSpPr>
          <p:nvPr/>
        </p:nvCxnSpPr>
        <p:spPr>
          <a:xfrm flipV="1">
            <a:off x="6454959" y="5411275"/>
            <a:ext cx="1205378" cy="6663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Gerader Verbinder 104">
            <a:extLst>
              <a:ext uri="{FF2B5EF4-FFF2-40B4-BE49-F238E27FC236}">
                <a16:creationId xmlns:a16="http://schemas.microsoft.com/office/drawing/2014/main" id="{1216FDF1-55DD-447D-8E00-74A146603C3E}"/>
              </a:ext>
            </a:extLst>
          </p:cNvPr>
          <p:cNvCxnSpPr>
            <a:cxnSpLocks/>
          </p:cNvCxnSpPr>
          <p:nvPr/>
        </p:nvCxnSpPr>
        <p:spPr>
          <a:xfrm>
            <a:off x="5551736" y="5444901"/>
            <a:ext cx="897806" cy="4281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Gerader Verbinder 106">
            <a:extLst>
              <a:ext uri="{FF2B5EF4-FFF2-40B4-BE49-F238E27FC236}">
                <a16:creationId xmlns:a16="http://schemas.microsoft.com/office/drawing/2014/main" id="{F611E674-7FB3-43A6-A256-25A4353BA643}"/>
              </a:ext>
            </a:extLst>
          </p:cNvPr>
          <p:cNvCxnSpPr>
            <a:cxnSpLocks/>
            <a:stCxn id="97" idx="6"/>
            <a:endCxn id="99" idx="3"/>
          </p:cNvCxnSpPr>
          <p:nvPr/>
        </p:nvCxnSpPr>
        <p:spPr>
          <a:xfrm flipV="1">
            <a:off x="5568403" y="5437689"/>
            <a:ext cx="98478" cy="1197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r Verbinder 59">
            <a:extLst>
              <a:ext uri="{FF2B5EF4-FFF2-40B4-BE49-F238E27FC236}">
                <a16:creationId xmlns:a16="http://schemas.microsoft.com/office/drawing/2014/main" id="{C817482D-7B6F-4B79-AF13-B79188979FEE}"/>
              </a:ext>
            </a:extLst>
          </p:cNvPr>
          <p:cNvCxnSpPr>
            <a:cxnSpLocks/>
          </p:cNvCxnSpPr>
          <p:nvPr/>
        </p:nvCxnSpPr>
        <p:spPr>
          <a:xfrm flipH="1">
            <a:off x="6042239" y="5371540"/>
            <a:ext cx="0" cy="684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Gerader Verbinder 108">
            <a:extLst>
              <a:ext uri="{FF2B5EF4-FFF2-40B4-BE49-F238E27FC236}">
                <a16:creationId xmlns:a16="http://schemas.microsoft.com/office/drawing/2014/main" id="{C790646B-A376-432C-BB98-0B9B2D418CD7}"/>
              </a:ext>
            </a:extLst>
          </p:cNvPr>
          <p:cNvCxnSpPr>
            <a:cxnSpLocks/>
            <a:endCxn id="59" idx="0"/>
          </p:cNvCxnSpPr>
          <p:nvPr/>
        </p:nvCxnSpPr>
        <p:spPr>
          <a:xfrm>
            <a:off x="6388100" y="5308829"/>
            <a:ext cx="3024" cy="84933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Gerader Verbinder 109">
            <a:extLst>
              <a:ext uri="{FF2B5EF4-FFF2-40B4-BE49-F238E27FC236}">
                <a16:creationId xmlns:a16="http://schemas.microsoft.com/office/drawing/2014/main" id="{6C86D071-7DD5-4CB9-B996-ADADF2672EFB}"/>
              </a:ext>
            </a:extLst>
          </p:cNvPr>
          <p:cNvCxnSpPr>
            <a:cxnSpLocks/>
          </p:cNvCxnSpPr>
          <p:nvPr/>
        </p:nvCxnSpPr>
        <p:spPr>
          <a:xfrm flipH="1">
            <a:off x="7645145" y="5418371"/>
            <a:ext cx="0" cy="565289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2" name="Gerader Verbinder 111">
            <a:extLst>
              <a:ext uri="{FF2B5EF4-FFF2-40B4-BE49-F238E27FC236}">
                <a16:creationId xmlns:a16="http://schemas.microsoft.com/office/drawing/2014/main" id="{700E005A-70D9-4D43-BAE8-D5E947B9B612}"/>
              </a:ext>
            </a:extLst>
          </p:cNvPr>
          <p:cNvCxnSpPr>
            <a:cxnSpLocks/>
          </p:cNvCxnSpPr>
          <p:nvPr/>
        </p:nvCxnSpPr>
        <p:spPr>
          <a:xfrm flipH="1">
            <a:off x="6444506" y="5491247"/>
            <a:ext cx="0" cy="319091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Gerader Verbinder 113">
            <a:extLst>
              <a:ext uri="{FF2B5EF4-FFF2-40B4-BE49-F238E27FC236}">
                <a16:creationId xmlns:a16="http://schemas.microsoft.com/office/drawing/2014/main" id="{1EE00AB1-4975-43C8-AA4B-DA11C4EDB818}"/>
              </a:ext>
            </a:extLst>
          </p:cNvPr>
          <p:cNvCxnSpPr>
            <a:cxnSpLocks/>
          </p:cNvCxnSpPr>
          <p:nvPr/>
        </p:nvCxnSpPr>
        <p:spPr>
          <a:xfrm flipH="1">
            <a:off x="5557228" y="5448893"/>
            <a:ext cx="0" cy="42471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Gerader Verbinder 114">
            <a:extLst>
              <a:ext uri="{FF2B5EF4-FFF2-40B4-BE49-F238E27FC236}">
                <a16:creationId xmlns:a16="http://schemas.microsoft.com/office/drawing/2014/main" id="{5C48115B-5D1D-4E65-A177-BDADD87A8681}"/>
              </a:ext>
            </a:extLst>
          </p:cNvPr>
          <p:cNvCxnSpPr>
            <a:cxnSpLocks/>
          </p:cNvCxnSpPr>
          <p:nvPr/>
        </p:nvCxnSpPr>
        <p:spPr>
          <a:xfrm flipH="1">
            <a:off x="5673627" y="5434171"/>
            <a:ext cx="0" cy="486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Ellipse 119">
            <a:extLst>
              <a:ext uri="{FF2B5EF4-FFF2-40B4-BE49-F238E27FC236}">
                <a16:creationId xmlns:a16="http://schemas.microsoft.com/office/drawing/2014/main" id="{ABEC078E-F05B-40CA-89CB-A97F011B4BC6}"/>
              </a:ext>
            </a:extLst>
          </p:cNvPr>
          <p:cNvSpPr>
            <a:spLocks noChangeAspect="1"/>
          </p:cNvSpPr>
          <p:nvPr/>
        </p:nvSpPr>
        <p:spPr>
          <a:xfrm>
            <a:off x="7131589" y="4201680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21" name="Ellipse 120">
            <a:extLst>
              <a:ext uri="{FF2B5EF4-FFF2-40B4-BE49-F238E27FC236}">
                <a16:creationId xmlns:a16="http://schemas.microsoft.com/office/drawing/2014/main" id="{898D39AA-91B1-478A-9430-D3B2950B6D9F}"/>
              </a:ext>
            </a:extLst>
          </p:cNvPr>
          <p:cNvSpPr>
            <a:spLocks noChangeAspect="1"/>
          </p:cNvSpPr>
          <p:nvPr/>
        </p:nvSpPr>
        <p:spPr>
          <a:xfrm>
            <a:off x="6031439" y="4851856"/>
            <a:ext cx="25200" cy="25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C21C79BD-24E5-4D10-9F3F-0620EB6A0558}"/>
              </a:ext>
            </a:extLst>
          </p:cNvPr>
          <p:cNvCxnSpPr>
            <a:stCxn id="120" idx="6"/>
            <a:endCxn id="81" idx="6"/>
          </p:cNvCxnSpPr>
          <p:nvPr/>
        </p:nvCxnSpPr>
        <p:spPr>
          <a:xfrm>
            <a:off x="7156789" y="4214280"/>
            <a:ext cx="503548" cy="119699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Gerader Verbinder 121">
            <a:extLst>
              <a:ext uri="{FF2B5EF4-FFF2-40B4-BE49-F238E27FC236}">
                <a16:creationId xmlns:a16="http://schemas.microsoft.com/office/drawing/2014/main" id="{7079A716-E5A4-4813-8D89-33A55BF93814}"/>
              </a:ext>
            </a:extLst>
          </p:cNvPr>
          <p:cNvCxnSpPr>
            <a:cxnSpLocks/>
            <a:stCxn id="120" idx="7"/>
            <a:endCxn id="64" idx="7"/>
          </p:cNvCxnSpPr>
          <p:nvPr/>
        </p:nvCxnSpPr>
        <p:spPr>
          <a:xfrm flipH="1">
            <a:off x="6399119" y="4205370"/>
            <a:ext cx="753980" cy="10960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Gerader Verbinder 122">
            <a:extLst>
              <a:ext uri="{FF2B5EF4-FFF2-40B4-BE49-F238E27FC236}">
                <a16:creationId xmlns:a16="http://schemas.microsoft.com/office/drawing/2014/main" id="{F666BF13-C50C-45DA-8B85-CB4B5F8ABE80}"/>
              </a:ext>
            </a:extLst>
          </p:cNvPr>
          <p:cNvCxnSpPr>
            <a:cxnSpLocks/>
            <a:stCxn id="120" idx="0"/>
            <a:endCxn id="121" idx="2"/>
          </p:cNvCxnSpPr>
          <p:nvPr/>
        </p:nvCxnSpPr>
        <p:spPr>
          <a:xfrm flipH="1">
            <a:off x="6031439" y="4201680"/>
            <a:ext cx="1112750" cy="66277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Gerader Verbinder 123">
            <a:extLst>
              <a:ext uri="{FF2B5EF4-FFF2-40B4-BE49-F238E27FC236}">
                <a16:creationId xmlns:a16="http://schemas.microsoft.com/office/drawing/2014/main" id="{5BCBD273-D796-4339-830A-FE14D55E5E94}"/>
              </a:ext>
            </a:extLst>
          </p:cNvPr>
          <p:cNvCxnSpPr>
            <a:cxnSpLocks/>
            <a:endCxn id="95" idx="5"/>
          </p:cNvCxnSpPr>
          <p:nvPr/>
        </p:nvCxnSpPr>
        <p:spPr>
          <a:xfrm>
            <a:off x="6081328" y="4864456"/>
            <a:ext cx="373631" cy="633821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Gerader Verbinder 124">
            <a:extLst>
              <a:ext uri="{FF2B5EF4-FFF2-40B4-BE49-F238E27FC236}">
                <a16:creationId xmlns:a16="http://schemas.microsoft.com/office/drawing/2014/main" id="{7D10A743-B723-4DCC-B7CE-3D34EA39322F}"/>
              </a:ext>
            </a:extLst>
          </p:cNvPr>
          <p:cNvCxnSpPr>
            <a:cxnSpLocks/>
            <a:stCxn id="121" idx="7"/>
            <a:endCxn id="97" idx="0"/>
          </p:cNvCxnSpPr>
          <p:nvPr/>
        </p:nvCxnSpPr>
        <p:spPr>
          <a:xfrm flipH="1">
            <a:off x="5554003" y="4855546"/>
            <a:ext cx="498946" cy="5797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AA845441-7515-43DE-9241-ECFD14A3FF72}"/>
              </a:ext>
            </a:extLst>
          </p:cNvPr>
          <p:cNvCxnSpPr>
            <a:cxnSpLocks/>
          </p:cNvCxnSpPr>
          <p:nvPr/>
        </p:nvCxnSpPr>
        <p:spPr>
          <a:xfrm>
            <a:off x="5142072" y="3044106"/>
            <a:ext cx="587568" cy="10186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430ED29F-3661-4110-A970-A9C590F92C30}"/>
              </a:ext>
            </a:extLst>
          </p:cNvPr>
          <p:cNvCxnSpPr/>
          <p:nvPr/>
        </p:nvCxnSpPr>
        <p:spPr>
          <a:xfrm flipH="1">
            <a:off x="4276750" y="5022004"/>
            <a:ext cx="3960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BAE4E913-0D6E-4CAA-ACA5-BA407CFF728E}"/>
              </a:ext>
            </a:extLst>
          </p:cNvPr>
          <p:cNvCxnSpPr>
            <a:cxnSpLocks/>
          </p:cNvCxnSpPr>
          <p:nvPr/>
        </p:nvCxnSpPr>
        <p:spPr>
          <a:xfrm>
            <a:off x="5729640" y="4061884"/>
            <a:ext cx="0" cy="96012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Ellipse 118">
            <a:extLst>
              <a:ext uri="{FF2B5EF4-FFF2-40B4-BE49-F238E27FC236}">
                <a16:creationId xmlns:a16="http://schemas.microsoft.com/office/drawing/2014/main" id="{80091BF9-0F2C-48EB-A458-6D399080A386}"/>
              </a:ext>
            </a:extLst>
          </p:cNvPr>
          <p:cNvSpPr>
            <a:spLocks noChangeAspect="1"/>
          </p:cNvSpPr>
          <p:nvPr/>
        </p:nvSpPr>
        <p:spPr>
          <a:xfrm>
            <a:off x="5714405" y="5007604"/>
            <a:ext cx="28800" cy="288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378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" grpId="0" animBg="1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</Words>
  <Application>Microsoft Office PowerPoint</Application>
  <PresentationFormat>Breitbild</PresentationFormat>
  <Paragraphs>12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 Math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Josef Dürschke</dc:creator>
  <cp:lastModifiedBy>Josef Dürschke</cp:lastModifiedBy>
  <cp:revision>27</cp:revision>
  <dcterms:created xsi:type="dcterms:W3CDTF">2020-03-14T13:30:02Z</dcterms:created>
  <dcterms:modified xsi:type="dcterms:W3CDTF">2020-05-17T05:45:57Z</dcterms:modified>
</cp:coreProperties>
</file>